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6" r:id="rId1"/>
    <p:sldMasterId id="2147484040" r:id="rId2"/>
  </p:sldMasterIdLst>
  <p:notesMasterIdLst>
    <p:notesMasterId r:id="rId79"/>
  </p:notesMasterIdLst>
  <p:handoutMasterIdLst>
    <p:handoutMasterId r:id="rId80"/>
  </p:handoutMasterIdLst>
  <p:sldIdLst>
    <p:sldId id="259" r:id="rId3"/>
    <p:sldId id="432" r:id="rId4"/>
    <p:sldId id="616" r:id="rId5"/>
    <p:sldId id="572" r:id="rId6"/>
    <p:sldId id="435" r:id="rId7"/>
    <p:sldId id="261" r:id="rId8"/>
    <p:sldId id="449" r:id="rId9"/>
    <p:sldId id="262" r:id="rId10"/>
    <p:sldId id="599" r:id="rId11"/>
    <p:sldId id="264" r:id="rId12"/>
    <p:sldId id="265" r:id="rId13"/>
    <p:sldId id="574" r:id="rId14"/>
    <p:sldId id="462" r:id="rId15"/>
    <p:sldId id="463" r:id="rId16"/>
    <p:sldId id="464" r:id="rId17"/>
    <p:sldId id="578" r:id="rId18"/>
    <p:sldId id="270" r:id="rId19"/>
    <p:sldId id="437" r:id="rId20"/>
    <p:sldId id="438" r:id="rId21"/>
    <p:sldId id="439" r:id="rId22"/>
    <p:sldId id="596" r:id="rId23"/>
    <p:sldId id="580" r:id="rId24"/>
    <p:sldId id="586" r:id="rId25"/>
    <p:sldId id="608" r:id="rId26"/>
    <p:sldId id="452" r:id="rId27"/>
    <p:sldId id="460" r:id="rId28"/>
    <p:sldId id="456" r:id="rId29"/>
    <p:sldId id="458" r:id="rId30"/>
    <p:sldId id="459" r:id="rId31"/>
    <p:sldId id="461" r:id="rId32"/>
    <p:sldId id="618" r:id="rId33"/>
    <p:sldId id="610" r:id="rId34"/>
    <p:sldId id="609" r:id="rId35"/>
    <p:sldId id="467" r:id="rId36"/>
    <p:sldId id="466" r:id="rId37"/>
    <p:sldId id="598" r:id="rId38"/>
    <p:sldId id="469" r:id="rId39"/>
    <p:sldId id="470" r:id="rId40"/>
    <p:sldId id="484" r:id="rId41"/>
    <p:sldId id="476" r:id="rId42"/>
    <p:sldId id="478" r:id="rId43"/>
    <p:sldId id="472" r:id="rId44"/>
    <p:sldId id="471" r:id="rId45"/>
    <p:sldId id="614" r:id="rId46"/>
    <p:sldId id="474" r:id="rId47"/>
    <p:sldId id="475" r:id="rId48"/>
    <p:sldId id="489" r:id="rId49"/>
    <p:sldId id="603" r:id="rId50"/>
    <p:sldId id="605" r:id="rId51"/>
    <p:sldId id="496" r:id="rId52"/>
    <p:sldId id="495" r:id="rId53"/>
    <p:sldId id="497" r:id="rId54"/>
    <p:sldId id="500" r:id="rId55"/>
    <p:sldId id="503" r:id="rId56"/>
    <p:sldId id="502" r:id="rId57"/>
    <p:sldId id="505" r:id="rId58"/>
    <p:sldId id="506" r:id="rId59"/>
    <p:sldId id="593" r:id="rId60"/>
    <p:sldId id="595" r:id="rId61"/>
    <p:sldId id="520" r:id="rId62"/>
    <p:sldId id="519" r:id="rId63"/>
    <p:sldId id="516" r:id="rId64"/>
    <p:sldId id="525" r:id="rId65"/>
    <p:sldId id="524" r:id="rId66"/>
    <p:sldId id="526" r:id="rId67"/>
    <p:sldId id="527" r:id="rId68"/>
    <p:sldId id="532" r:id="rId69"/>
    <p:sldId id="533" r:id="rId70"/>
    <p:sldId id="588" r:id="rId71"/>
    <p:sldId id="563" r:id="rId72"/>
    <p:sldId id="612" r:id="rId73"/>
    <p:sldId id="615" r:id="rId74"/>
    <p:sldId id="619" r:id="rId75"/>
    <p:sldId id="587" r:id="rId76"/>
    <p:sldId id="568" r:id="rId77"/>
    <p:sldId id="611"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73B"/>
    <a:srgbClr val="E26E00"/>
    <a:srgbClr val="F9E2CC"/>
    <a:srgbClr val="F8DCC0"/>
    <a:srgbClr val="B686DA"/>
    <a:srgbClr val="FFEA3D"/>
    <a:srgbClr val="4DB2DE"/>
    <a:srgbClr val="6EC34F"/>
    <a:srgbClr val="000000"/>
    <a:srgbClr val="FFF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9" autoAdjust="0"/>
    <p:restoredTop sz="93253" autoAdjust="0"/>
  </p:normalViewPr>
  <p:slideViewPr>
    <p:cSldViewPr>
      <p:cViewPr varScale="1">
        <p:scale>
          <a:sx n="103" d="100"/>
          <a:sy n="103" d="100"/>
        </p:scale>
        <p:origin x="432" y="176"/>
      </p:cViewPr>
      <p:guideLst>
        <p:guide orient="horz" pos="2160"/>
        <p:guide pos="2880"/>
      </p:guideLst>
    </p:cSldViewPr>
  </p:slideViewPr>
  <p:outlineViewPr>
    <p:cViewPr>
      <p:scale>
        <a:sx n="33" d="100"/>
        <a:sy n="33" d="100"/>
      </p:scale>
      <p:origin x="0" y="-54306"/>
    </p:cViewPr>
  </p:outlineViewPr>
  <p:notesTextViewPr>
    <p:cViewPr>
      <p:scale>
        <a:sx n="1" d="1"/>
        <a:sy n="1" d="1"/>
      </p:scale>
      <p:origin x="0" y="0"/>
    </p:cViewPr>
  </p:notesTextViewPr>
  <p:sorterViewPr>
    <p:cViewPr>
      <p:scale>
        <a:sx n="90" d="100"/>
        <a:sy n="90" d="100"/>
      </p:scale>
      <p:origin x="0" y="-13638"/>
    </p:cViewPr>
  </p:sorterViewPr>
  <p:notesViewPr>
    <p:cSldViewPr>
      <p:cViewPr varScale="1">
        <p:scale>
          <a:sx n="65" d="100"/>
          <a:sy n="65" d="100"/>
        </p:scale>
        <p:origin x="-3216" y="-12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1457D-D9A9-4709-A7CF-78EF3F0D371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924E6BC3-1ACA-4EF1-B369-CB099BEF3921}">
      <dgm:prSet phldrT="[Text]"/>
      <dgm:spPr>
        <a:solidFill>
          <a:schemeClr val="accent2"/>
        </a:solidFill>
      </dgm:spPr>
      <dgm:t>
        <a:bodyPr/>
        <a:lstStyle/>
        <a:p>
          <a:r>
            <a:rPr lang="en-AU" dirty="0"/>
            <a:t>Purpose</a:t>
          </a:r>
        </a:p>
      </dgm:t>
    </dgm:pt>
    <dgm:pt modelId="{EB372D0E-6DF2-42C1-8FF6-0B2B3DA96628}" type="parTrans" cxnId="{2BF42855-22C1-4682-A44D-D1A7091B67D1}">
      <dgm:prSet/>
      <dgm:spPr/>
      <dgm:t>
        <a:bodyPr/>
        <a:lstStyle/>
        <a:p>
          <a:endParaRPr lang="en-AU"/>
        </a:p>
      </dgm:t>
    </dgm:pt>
    <dgm:pt modelId="{B0A41035-6E20-47E9-B273-B2C727704069}" type="sibTrans" cxnId="{2BF42855-22C1-4682-A44D-D1A7091B67D1}">
      <dgm:prSet/>
      <dgm:spPr/>
      <dgm:t>
        <a:bodyPr/>
        <a:lstStyle/>
        <a:p>
          <a:endParaRPr lang="en-AU"/>
        </a:p>
      </dgm:t>
    </dgm:pt>
    <dgm:pt modelId="{2BD40714-F393-46CE-953D-2DD2779B30A7}">
      <dgm:prSet phldrT="[Text]" custT="1"/>
      <dgm:spPr>
        <a:solidFill>
          <a:schemeClr val="accent2">
            <a:lumMod val="60000"/>
            <a:lumOff val="40000"/>
          </a:schemeClr>
        </a:solidFill>
      </dgm:spPr>
      <dgm:t>
        <a:bodyPr/>
        <a:lstStyle/>
        <a:p>
          <a:r>
            <a:rPr lang="en-US" sz="1600" dirty="0"/>
            <a:t>Define the purpose of using MSC in your program</a:t>
          </a:r>
          <a:endParaRPr lang="en-AU" sz="1600" dirty="0"/>
        </a:p>
      </dgm:t>
    </dgm:pt>
    <dgm:pt modelId="{992D4A79-9050-4E64-8A47-1D337FBA3020}" type="parTrans" cxnId="{6C16847A-28FD-4D1A-BBA1-4CF119BF2D81}">
      <dgm:prSet/>
      <dgm:spPr/>
      <dgm:t>
        <a:bodyPr/>
        <a:lstStyle/>
        <a:p>
          <a:endParaRPr lang="en-AU"/>
        </a:p>
      </dgm:t>
    </dgm:pt>
    <dgm:pt modelId="{701CBFE5-FE16-407C-BC5F-42F74642D0E8}" type="sibTrans" cxnId="{6C16847A-28FD-4D1A-BBA1-4CF119BF2D81}">
      <dgm:prSet/>
      <dgm:spPr/>
      <dgm:t>
        <a:bodyPr/>
        <a:lstStyle/>
        <a:p>
          <a:endParaRPr lang="en-AU"/>
        </a:p>
      </dgm:t>
    </dgm:pt>
    <dgm:pt modelId="{796FB196-4FCD-4A32-8832-C893A101B41C}">
      <dgm:prSet phldrT="[Text]"/>
      <dgm:spPr>
        <a:solidFill>
          <a:schemeClr val="accent1">
            <a:lumMod val="75000"/>
          </a:schemeClr>
        </a:solidFill>
      </dgm:spPr>
      <dgm:t>
        <a:bodyPr/>
        <a:lstStyle/>
        <a:p>
          <a:r>
            <a:rPr lang="en-AU" dirty="0"/>
            <a:t>Core MSC Processes</a:t>
          </a:r>
        </a:p>
      </dgm:t>
    </dgm:pt>
    <dgm:pt modelId="{367C9849-22FF-49E2-AF63-A9AA1713315F}" type="parTrans" cxnId="{76E68EC6-2CE5-4744-8C0D-3D5760199B39}">
      <dgm:prSet/>
      <dgm:spPr/>
      <dgm:t>
        <a:bodyPr/>
        <a:lstStyle/>
        <a:p>
          <a:endParaRPr lang="en-AU"/>
        </a:p>
      </dgm:t>
    </dgm:pt>
    <dgm:pt modelId="{7D783516-CA72-4B77-B2C0-3E831B1648EB}" type="sibTrans" cxnId="{76E68EC6-2CE5-4744-8C0D-3D5760199B39}">
      <dgm:prSet/>
      <dgm:spPr/>
      <dgm:t>
        <a:bodyPr/>
        <a:lstStyle/>
        <a:p>
          <a:endParaRPr lang="en-AU"/>
        </a:p>
      </dgm:t>
    </dgm:pt>
    <dgm:pt modelId="{51B7C1AB-03DD-4C64-AFD4-C5095ACEAC3D}">
      <dgm:prSet phldrT="[Text]" custT="1"/>
      <dgm:spPr>
        <a:solidFill>
          <a:schemeClr val="accent1">
            <a:lumMod val="60000"/>
            <a:lumOff val="40000"/>
          </a:schemeClr>
        </a:solidFill>
      </dgm:spPr>
      <dgm:t>
        <a:bodyPr/>
        <a:lstStyle/>
        <a:p>
          <a:r>
            <a:rPr lang="en-AU" sz="1600" dirty="0"/>
            <a:t>Collect stories</a:t>
          </a:r>
        </a:p>
      </dgm:t>
    </dgm:pt>
    <dgm:pt modelId="{F967B1EE-A5EB-4B6A-9A69-1EFD442BD25E}" type="parTrans" cxnId="{D615C3B3-CED5-442E-96E4-271986B76D6F}">
      <dgm:prSet/>
      <dgm:spPr/>
      <dgm:t>
        <a:bodyPr/>
        <a:lstStyle/>
        <a:p>
          <a:endParaRPr lang="en-AU"/>
        </a:p>
      </dgm:t>
    </dgm:pt>
    <dgm:pt modelId="{D1B17404-53AE-439B-A972-E32A84705232}" type="sibTrans" cxnId="{D615C3B3-CED5-442E-96E4-271986B76D6F}">
      <dgm:prSet/>
      <dgm:spPr/>
      <dgm:t>
        <a:bodyPr/>
        <a:lstStyle/>
        <a:p>
          <a:endParaRPr lang="en-AU"/>
        </a:p>
      </dgm:t>
    </dgm:pt>
    <dgm:pt modelId="{02383460-0323-4194-A6C0-00A5E2B97DEA}">
      <dgm:prSet phldrT="[Text]" custT="1"/>
      <dgm:spPr>
        <a:solidFill>
          <a:schemeClr val="accent1">
            <a:lumMod val="60000"/>
            <a:lumOff val="40000"/>
          </a:schemeClr>
        </a:solidFill>
      </dgm:spPr>
      <dgm:t>
        <a:bodyPr/>
        <a:lstStyle/>
        <a:p>
          <a:r>
            <a:rPr lang="en-US" sz="1600" dirty="0"/>
            <a:t>Select stories</a:t>
          </a:r>
          <a:endParaRPr lang="en-AU" sz="1600" dirty="0"/>
        </a:p>
      </dgm:t>
    </dgm:pt>
    <dgm:pt modelId="{39E83214-D80F-453C-9B1F-2F1FCBC4EC67}" type="parTrans" cxnId="{5EB4842A-2BA5-444F-B5DD-FD222FE8FDA4}">
      <dgm:prSet/>
      <dgm:spPr/>
      <dgm:t>
        <a:bodyPr/>
        <a:lstStyle/>
        <a:p>
          <a:endParaRPr lang="en-AU"/>
        </a:p>
      </dgm:t>
    </dgm:pt>
    <dgm:pt modelId="{0CAE3126-1062-4157-92E5-E1F462D81B5F}" type="sibTrans" cxnId="{5EB4842A-2BA5-444F-B5DD-FD222FE8FDA4}">
      <dgm:prSet/>
      <dgm:spPr/>
      <dgm:t>
        <a:bodyPr/>
        <a:lstStyle/>
        <a:p>
          <a:endParaRPr lang="en-AU"/>
        </a:p>
      </dgm:t>
    </dgm:pt>
    <dgm:pt modelId="{09943572-F5DD-44BE-B934-FE3A0841560E}">
      <dgm:prSet phldrT="[Text]"/>
      <dgm:spPr>
        <a:solidFill>
          <a:srgbClr val="E4873B"/>
        </a:solidFill>
      </dgm:spPr>
      <dgm:t>
        <a:bodyPr/>
        <a:lstStyle/>
        <a:p>
          <a:r>
            <a:rPr lang="en-US" dirty="0"/>
            <a:t>Additional analysis and use of stories</a:t>
          </a:r>
          <a:endParaRPr lang="en-AU" dirty="0"/>
        </a:p>
      </dgm:t>
    </dgm:pt>
    <dgm:pt modelId="{08A50E51-8824-42FF-9755-38B887708040}" type="parTrans" cxnId="{120C8B77-467A-42F9-B121-8F77E868B074}">
      <dgm:prSet/>
      <dgm:spPr/>
      <dgm:t>
        <a:bodyPr/>
        <a:lstStyle/>
        <a:p>
          <a:endParaRPr lang="en-AU"/>
        </a:p>
      </dgm:t>
    </dgm:pt>
    <dgm:pt modelId="{3F33B034-CFC3-4497-A1A8-28F0F4467640}" type="sibTrans" cxnId="{120C8B77-467A-42F9-B121-8F77E868B074}">
      <dgm:prSet/>
      <dgm:spPr/>
      <dgm:t>
        <a:bodyPr/>
        <a:lstStyle/>
        <a:p>
          <a:endParaRPr lang="en-AU"/>
        </a:p>
      </dgm:t>
    </dgm:pt>
    <dgm:pt modelId="{31E6525D-0671-4BE3-A5B1-7C208F9C46B0}">
      <dgm:prSet phldrT="[Text]"/>
      <dgm:spPr>
        <a:solidFill>
          <a:srgbClr val="F8DCC0"/>
        </a:solidFill>
      </dgm:spPr>
      <dgm:t>
        <a:bodyPr/>
        <a:lstStyle/>
        <a:p>
          <a:r>
            <a:rPr lang="en-US" dirty="0"/>
            <a:t>Incorporate MSC into reporting and communication</a:t>
          </a:r>
          <a:endParaRPr lang="en-AU" dirty="0"/>
        </a:p>
      </dgm:t>
    </dgm:pt>
    <dgm:pt modelId="{3A0029D0-C9DF-42A9-8B67-9165C22D1404}" type="parTrans" cxnId="{C841E8BB-B965-4F5B-8B7D-959A41D4CB65}">
      <dgm:prSet/>
      <dgm:spPr/>
      <dgm:t>
        <a:bodyPr/>
        <a:lstStyle/>
        <a:p>
          <a:endParaRPr lang="en-AU"/>
        </a:p>
      </dgm:t>
    </dgm:pt>
    <dgm:pt modelId="{D962C6BB-D844-4460-AD13-A6CF00F53265}" type="sibTrans" cxnId="{C841E8BB-B965-4F5B-8B7D-959A41D4CB65}">
      <dgm:prSet/>
      <dgm:spPr/>
      <dgm:t>
        <a:bodyPr/>
        <a:lstStyle/>
        <a:p>
          <a:endParaRPr lang="en-AU"/>
        </a:p>
      </dgm:t>
    </dgm:pt>
    <dgm:pt modelId="{AD80F4FC-F8F5-47E3-AF00-2979991DE3F6}">
      <dgm:prSet phldrT="[Text]" custT="1"/>
      <dgm:spPr>
        <a:solidFill>
          <a:schemeClr val="accent1">
            <a:lumMod val="60000"/>
            <a:lumOff val="40000"/>
          </a:schemeClr>
        </a:solidFill>
      </dgm:spPr>
      <dgm:t>
        <a:bodyPr/>
        <a:lstStyle/>
        <a:p>
          <a:r>
            <a:rPr lang="en-AU" sz="1600" dirty="0"/>
            <a:t>Feedback</a:t>
          </a:r>
        </a:p>
      </dgm:t>
    </dgm:pt>
    <dgm:pt modelId="{05BA4004-112C-4836-B523-73E3C84AF342}" type="parTrans" cxnId="{196DDB6F-211C-43E2-AA24-BE1D3E704268}">
      <dgm:prSet/>
      <dgm:spPr/>
      <dgm:t>
        <a:bodyPr/>
        <a:lstStyle/>
        <a:p>
          <a:endParaRPr lang="en-AU"/>
        </a:p>
      </dgm:t>
    </dgm:pt>
    <dgm:pt modelId="{CA8E39AC-8477-47AE-802B-51054966BBA4}" type="sibTrans" cxnId="{196DDB6F-211C-43E2-AA24-BE1D3E704268}">
      <dgm:prSet/>
      <dgm:spPr/>
      <dgm:t>
        <a:bodyPr/>
        <a:lstStyle/>
        <a:p>
          <a:endParaRPr lang="en-AU"/>
        </a:p>
      </dgm:t>
    </dgm:pt>
    <dgm:pt modelId="{4EFA37D0-DD4C-4587-93CF-7A3C0672B6D6}">
      <dgm:prSet phldrT="[Text]"/>
      <dgm:spPr>
        <a:solidFill>
          <a:srgbClr val="F8DCC0"/>
        </a:solidFill>
      </dgm:spPr>
      <dgm:t>
        <a:bodyPr/>
        <a:lstStyle/>
        <a:p>
          <a:r>
            <a:rPr lang="en-AU" dirty="0"/>
            <a:t>Adapt your program</a:t>
          </a:r>
        </a:p>
      </dgm:t>
    </dgm:pt>
    <dgm:pt modelId="{2A1E36D8-F2D4-464A-89D3-591799ECE5A6}" type="parTrans" cxnId="{4DBFBD5C-21E9-4403-A45C-63839B82B47B}">
      <dgm:prSet/>
      <dgm:spPr/>
      <dgm:t>
        <a:bodyPr/>
        <a:lstStyle/>
        <a:p>
          <a:endParaRPr lang="en-AU"/>
        </a:p>
      </dgm:t>
    </dgm:pt>
    <dgm:pt modelId="{070D7B39-605C-4AA9-A856-46A369E51C80}" type="sibTrans" cxnId="{4DBFBD5C-21E9-4403-A45C-63839B82B47B}">
      <dgm:prSet/>
      <dgm:spPr/>
      <dgm:t>
        <a:bodyPr/>
        <a:lstStyle/>
        <a:p>
          <a:endParaRPr lang="en-AU"/>
        </a:p>
      </dgm:t>
    </dgm:pt>
    <dgm:pt modelId="{8CABE4B3-7137-45C6-B0BF-938EA3E337CE}">
      <dgm:prSet phldrT="[Text]"/>
      <dgm:spPr>
        <a:solidFill>
          <a:srgbClr val="F8DCC0"/>
        </a:solidFill>
      </dgm:spPr>
      <dgm:t>
        <a:bodyPr/>
        <a:lstStyle/>
        <a:p>
          <a:r>
            <a:rPr lang="en-AU" dirty="0"/>
            <a:t>Managing stories</a:t>
          </a:r>
        </a:p>
      </dgm:t>
    </dgm:pt>
    <dgm:pt modelId="{59703A3E-F689-4FEA-8ABF-CCC6324CF6CE}" type="parTrans" cxnId="{AD37D05C-0A22-4561-9588-C49836A0A172}">
      <dgm:prSet/>
      <dgm:spPr/>
      <dgm:t>
        <a:bodyPr/>
        <a:lstStyle/>
        <a:p>
          <a:endParaRPr lang="en-AU"/>
        </a:p>
      </dgm:t>
    </dgm:pt>
    <dgm:pt modelId="{AC2CB25A-C12E-4AFD-93D3-AAE0ECAB0210}" type="sibTrans" cxnId="{AD37D05C-0A22-4561-9588-C49836A0A172}">
      <dgm:prSet/>
      <dgm:spPr/>
      <dgm:t>
        <a:bodyPr/>
        <a:lstStyle/>
        <a:p>
          <a:endParaRPr lang="en-AU"/>
        </a:p>
      </dgm:t>
    </dgm:pt>
    <dgm:pt modelId="{F3F72A52-9800-42A4-8293-316A7AE055A1}">
      <dgm:prSet phldrT="[Text]"/>
      <dgm:spPr>
        <a:solidFill>
          <a:srgbClr val="F8DCC0"/>
        </a:solidFill>
      </dgm:spPr>
      <dgm:t>
        <a:bodyPr/>
        <a:lstStyle/>
        <a:p>
          <a:r>
            <a:rPr lang="en-US" dirty="0"/>
            <a:t>Additional analysis</a:t>
          </a:r>
          <a:endParaRPr lang="en-AU" dirty="0"/>
        </a:p>
      </dgm:t>
    </dgm:pt>
    <dgm:pt modelId="{D4A30CCC-704E-4138-82D3-714C00589926}" type="parTrans" cxnId="{EDD6EEF7-85F1-418E-97F8-6CA418692A43}">
      <dgm:prSet/>
      <dgm:spPr/>
      <dgm:t>
        <a:bodyPr/>
        <a:lstStyle/>
        <a:p>
          <a:endParaRPr lang="en-AU"/>
        </a:p>
      </dgm:t>
    </dgm:pt>
    <dgm:pt modelId="{0128A479-95BB-4D43-9E88-A20C4AA755FA}" type="sibTrans" cxnId="{EDD6EEF7-85F1-418E-97F8-6CA418692A43}">
      <dgm:prSet/>
      <dgm:spPr/>
      <dgm:t>
        <a:bodyPr/>
        <a:lstStyle/>
        <a:p>
          <a:endParaRPr lang="en-AU"/>
        </a:p>
      </dgm:t>
    </dgm:pt>
    <dgm:pt modelId="{EAF34540-B454-4836-B47E-19B1A117A58F}" type="pres">
      <dgm:prSet presAssocID="{9DD1457D-D9A9-4709-A7CF-78EF3F0D371B}" presName="Name0" presStyleCnt="0">
        <dgm:presLayoutVars>
          <dgm:dir/>
          <dgm:animLvl val="lvl"/>
          <dgm:resizeHandles val="exact"/>
        </dgm:presLayoutVars>
      </dgm:prSet>
      <dgm:spPr/>
    </dgm:pt>
    <dgm:pt modelId="{7F808761-4579-402B-B766-0AE549EECE33}" type="pres">
      <dgm:prSet presAssocID="{924E6BC3-1ACA-4EF1-B369-CB099BEF3921}" presName="linNode" presStyleCnt="0"/>
      <dgm:spPr/>
    </dgm:pt>
    <dgm:pt modelId="{AABA210E-A6B3-4459-BD5A-EC8DBF5E746B}" type="pres">
      <dgm:prSet presAssocID="{924E6BC3-1ACA-4EF1-B369-CB099BEF3921}" presName="parentText" presStyleLbl="node1" presStyleIdx="0" presStyleCnt="3">
        <dgm:presLayoutVars>
          <dgm:chMax val="1"/>
          <dgm:bulletEnabled val="1"/>
        </dgm:presLayoutVars>
      </dgm:prSet>
      <dgm:spPr/>
    </dgm:pt>
    <dgm:pt modelId="{DAC3E2C5-C1B5-41F6-A176-DFB1DFBED909}" type="pres">
      <dgm:prSet presAssocID="{924E6BC3-1ACA-4EF1-B369-CB099BEF3921}" presName="descendantText" presStyleLbl="alignAccFollowNode1" presStyleIdx="0" presStyleCnt="3">
        <dgm:presLayoutVars>
          <dgm:bulletEnabled val="1"/>
        </dgm:presLayoutVars>
      </dgm:prSet>
      <dgm:spPr/>
    </dgm:pt>
    <dgm:pt modelId="{4FEF3D83-953C-49FD-9287-3BF568257A92}" type="pres">
      <dgm:prSet presAssocID="{B0A41035-6E20-47E9-B273-B2C727704069}" presName="sp" presStyleCnt="0"/>
      <dgm:spPr/>
    </dgm:pt>
    <dgm:pt modelId="{BB16F5EE-CBA6-4222-A111-69E2623DEF07}" type="pres">
      <dgm:prSet presAssocID="{796FB196-4FCD-4A32-8832-C893A101B41C}" presName="linNode" presStyleCnt="0"/>
      <dgm:spPr/>
    </dgm:pt>
    <dgm:pt modelId="{408B15CB-D7C9-4345-8720-2F22AB672FE7}" type="pres">
      <dgm:prSet presAssocID="{796FB196-4FCD-4A32-8832-C893A101B41C}" presName="parentText" presStyleLbl="node1" presStyleIdx="1" presStyleCnt="3">
        <dgm:presLayoutVars>
          <dgm:chMax val="1"/>
          <dgm:bulletEnabled val="1"/>
        </dgm:presLayoutVars>
      </dgm:prSet>
      <dgm:spPr/>
    </dgm:pt>
    <dgm:pt modelId="{11873BC9-500A-4756-BDE5-50405884F762}" type="pres">
      <dgm:prSet presAssocID="{796FB196-4FCD-4A32-8832-C893A101B41C}" presName="descendantText" presStyleLbl="alignAccFollowNode1" presStyleIdx="1" presStyleCnt="3">
        <dgm:presLayoutVars>
          <dgm:bulletEnabled val="1"/>
        </dgm:presLayoutVars>
      </dgm:prSet>
      <dgm:spPr/>
    </dgm:pt>
    <dgm:pt modelId="{11E19376-A19A-4704-AB28-261F1B05F26F}" type="pres">
      <dgm:prSet presAssocID="{7D783516-CA72-4B77-B2C0-3E831B1648EB}" presName="sp" presStyleCnt="0"/>
      <dgm:spPr/>
    </dgm:pt>
    <dgm:pt modelId="{B9A9919E-6EFE-42A7-AED6-79E248ACFA03}" type="pres">
      <dgm:prSet presAssocID="{09943572-F5DD-44BE-B934-FE3A0841560E}" presName="linNode" presStyleCnt="0"/>
      <dgm:spPr/>
    </dgm:pt>
    <dgm:pt modelId="{F5071987-3066-4EE5-9013-0F3701F65B68}" type="pres">
      <dgm:prSet presAssocID="{09943572-F5DD-44BE-B934-FE3A0841560E}" presName="parentText" presStyleLbl="node1" presStyleIdx="2" presStyleCnt="3">
        <dgm:presLayoutVars>
          <dgm:chMax val="1"/>
          <dgm:bulletEnabled val="1"/>
        </dgm:presLayoutVars>
      </dgm:prSet>
      <dgm:spPr/>
    </dgm:pt>
    <dgm:pt modelId="{CA7D3335-0D46-4F81-BE53-3D2364CC9F7B}" type="pres">
      <dgm:prSet presAssocID="{09943572-F5DD-44BE-B934-FE3A0841560E}" presName="descendantText" presStyleLbl="alignAccFollowNode1" presStyleIdx="2" presStyleCnt="3">
        <dgm:presLayoutVars>
          <dgm:bulletEnabled val="1"/>
        </dgm:presLayoutVars>
      </dgm:prSet>
      <dgm:spPr/>
    </dgm:pt>
  </dgm:ptLst>
  <dgm:cxnLst>
    <dgm:cxn modelId="{5192101A-EAA2-4405-885B-F983FEC1E96D}" type="presOf" srcId="{F3F72A52-9800-42A4-8293-316A7AE055A1}" destId="{CA7D3335-0D46-4F81-BE53-3D2364CC9F7B}" srcOrd="0" destOrd="1" presId="urn:microsoft.com/office/officeart/2005/8/layout/vList5"/>
    <dgm:cxn modelId="{434B8720-EFCC-482E-9BA2-A361F631F7F3}" type="presOf" srcId="{924E6BC3-1ACA-4EF1-B369-CB099BEF3921}" destId="{AABA210E-A6B3-4459-BD5A-EC8DBF5E746B}" srcOrd="0" destOrd="0" presId="urn:microsoft.com/office/officeart/2005/8/layout/vList5"/>
    <dgm:cxn modelId="{5EB4842A-2BA5-444F-B5DD-FD222FE8FDA4}" srcId="{796FB196-4FCD-4A32-8832-C893A101B41C}" destId="{02383460-0323-4194-A6C0-00A5E2B97DEA}" srcOrd="1" destOrd="0" parTransId="{39E83214-D80F-453C-9B1F-2F1FCBC4EC67}" sibTransId="{0CAE3126-1062-4157-92E5-E1F462D81B5F}"/>
    <dgm:cxn modelId="{09A36D32-75EB-43E9-8BA3-6528F4DC3C46}" type="presOf" srcId="{8CABE4B3-7137-45C6-B0BF-938EA3E337CE}" destId="{CA7D3335-0D46-4F81-BE53-3D2364CC9F7B}" srcOrd="0" destOrd="0" presId="urn:microsoft.com/office/officeart/2005/8/layout/vList5"/>
    <dgm:cxn modelId="{2BF42855-22C1-4682-A44D-D1A7091B67D1}" srcId="{9DD1457D-D9A9-4709-A7CF-78EF3F0D371B}" destId="{924E6BC3-1ACA-4EF1-B369-CB099BEF3921}" srcOrd="0" destOrd="0" parTransId="{EB372D0E-6DF2-42C1-8FF6-0B2B3DA96628}" sibTransId="{B0A41035-6E20-47E9-B273-B2C727704069}"/>
    <dgm:cxn modelId="{4DBFBD5C-21E9-4403-A45C-63839B82B47B}" srcId="{09943572-F5DD-44BE-B934-FE3A0841560E}" destId="{4EFA37D0-DD4C-4587-93CF-7A3C0672B6D6}" srcOrd="2" destOrd="0" parTransId="{2A1E36D8-F2D4-464A-89D3-591799ECE5A6}" sibTransId="{070D7B39-605C-4AA9-A856-46A369E51C80}"/>
    <dgm:cxn modelId="{AD37D05C-0A22-4561-9588-C49836A0A172}" srcId="{09943572-F5DD-44BE-B934-FE3A0841560E}" destId="{8CABE4B3-7137-45C6-B0BF-938EA3E337CE}" srcOrd="0" destOrd="0" parTransId="{59703A3E-F689-4FEA-8ABF-CCC6324CF6CE}" sibTransId="{AC2CB25A-C12E-4AFD-93D3-AAE0ECAB0210}"/>
    <dgm:cxn modelId="{EA19465F-2AFF-4DCA-8374-620830FC638A}" type="presOf" srcId="{2BD40714-F393-46CE-953D-2DD2779B30A7}" destId="{DAC3E2C5-C1B5-41F6-A176-DFB1DFBED909}" srcOrd="0" destOrd="0" presId="urn:microsoft.com/office/officeart/2005/8/layout/vList5"/>
    <dgm:cxn modelId="{CDFB5D5F-DBA1-4332-83EF-BA02853627F1}" type="presOf" srcId="{31E6525D-0671-4BE3-A5B1-7C208F9C46B0}" destId="{CA7D3335-0D46-4F81-BE53-3D2364CC9F7B}" srcOrd="0" destOrd="3" presId="urn:microsoft.com/office/officeart/2005/8/layout/vList5"/>
    <dgm:cxn modelId="{93EBA36A-1B23-4DC9-AD46-F787DE98F9CB}" type="presOf" srcId="{51B7C1AB-03DD-4C64-AFD4-C5095ACEAC3D}" destId="{11873BC9-500A-4756-BDE5-50405884F762}" srcOrd="0" destOrd="0" presId="urn:microsoft.com/office/officeart/2005/8/layout/vList5"/>
    <dgm:cxn modelId="{196DDB6F-211C-43E2-AA24-BE1D3E704268}" srcId="{796FB196-4FCD-4A32-8832-C893A101B41C}" destId="{AD80F4FC-F8F5-47E3-AF00-2979991DE3F6}" srcOrd="2" destOrd="0" parTransId="{05BA4004-112C-4836-B523-73E3C84AF342}" sibTransId="{CA8E39AC-8477-47AE-802B-51054966BBA4}"/>
    <dgm:cxn modelId="{120C8B77-467A-42F9-B121-8F77E868B074}" srcId="{9DD1457D-D9A9-4709-A7CF-78EF3F0D371B}" destId="{09943572-F5DD-44BE-B934-FE3A0841560E}" srcOrd="2" destOrd="0" parTransId="{08A50E51-8824-42FF-9755-38B887708040}" sibTransId="{3F33B034-CFC3-4497-A1A8-28F0F4467640}"/>
    <dgm:cxn modelId="{6C16847A-28FD-4D1A-BBA1-4CF119BF2D81}" srcId="{924E6BC3-1ACA-4EF1-B369-CB099BEF3921}" destId="{2BD40714-F393-46CE-953D-2DD2779B30A7}" srcOrd="0" destOrd="0" parTransId="{992D4A79-9050-4E64-8A47-1D337FBA3020}" sibTransId="{701CBFE5-FE16-407C-BC5F-42F74642D0E8}"/>
    <dgm:cxn modelId="{ABFD5085-CA0C-41BD-ABA0-952921F52423}" type="presOf" srcId="{09943572-F5DD-44BE-B934-FE3A0841560E}" destId="{F5071987-3066-4EE5-9013-0F3701F65B68}" srcOrd="0" destOrd="0" presId="urn:microsoft.com/office/officeart/2005/8/layout/vList5"/>
    <dgm:cxn modelId="{268C119E-3BBB-4BB9-A197-6080EDA79DBA}" type="presOf" srcId="{796FB196-4FCD-4A32-8832-C893A101B41C}" destId="{408B15CB-D7C9-4345-8720-2F22AB672FE7}" srcOrd="0" destOrd="0" presId="urn:microsoft.com/office/officeart/2005/8/layout/vList5"/>
    <dgm:cxn modelId="{47E9779F-05B1-4556-8CFD-B1BA04B500E7}" type="presOf" srcId="{AD80F4FC-F8F5-47E3-AF00-2979991DE3F6}" destId="{11873BC9-500A-4756-BDE5-50405884F762}" srcOrd="0" destOrd="2" presId="urn:microsoft.com/office/officeart/2005/8/layout/vList5"/>
    <dgm:cxn modelId="{DCDC13A3-577E-4889-B6E5-EFA07559265B}" type="presOf" srcId="{9DD1457D-D9A9-4709-A7CF-78EF3F0D371B}" destId="{EAF34540-B454-4836-B47E-19B1A117A58F}" srcOrd="0" destOrd="0" presId="urn:microsoft.com/office/officeart/2005/8/layout/vList5"/>
    <dgm:cxn modelId="{72A373AA-BE96-4EB2-8714-FCB9DDF461B0}" type="presOf" srcId="{4EFA37D0-DD4C-4587-93CF-7A3C0672B6D6}" destId="{CA7D3335-0D46-4F81-BE53-3D2364CC9F7B}" srcOrd="0" destOrd="2" presId="urn:microsoft.com/office/officeart/2005/8/layout/vList5"/>
    <dgm:cxn modelId="{D615C3B3-CED5-442E-96E4-271986B76D6F}" srcId="{796FB196-4FCD-4A32-8832-C893A101B41C}" destId="{51B7C1AB-03DD-4C64-AFD4-C5095ACEAC3D}" srcOrd="0" destOrd="0" parTransId="{F967B1EE-A5EB-4B6A-9A69-1EFD442BD25E}" sibTransId="{D1B17404-53AE-439B-A972-E32A84705232}"/>
    <dgm:cxn modelId="{C841E8BB-B965-4F5B-8B7D-959A41D4CB65}" srcId="{09943572-F5DD-44BE-B934-FE3A0841560E}" destId="{31E6525D-0671-4BE3-A5B1-7C208F9C46B0}" srcOrd="3" destOrd="0" parTransId="{3A0029D0-C9DF-42A9-8B67-9165C22D1404}" sibTransId="{D962C6BB-D844-4460-AD13-A6CF00F53265}"/>
    <dgm:cxn modelId="{76E68EC6-2CE5-4744-8C0D-3D5760199B39}" srcId="{9DD1457D-D9A9-4709-A7CF-78EF3F0D371B}" destId="{796FB196-4FCD-4A32-8832-C893A101B41C}" srcOrd="1" destOrd="0" parTransId="{367C9849-22FF-49E2-AF63-A9AA1713315F}" sibTransId="{7D783516-CA72-4B77-B2C0-3E831B1648EB}"/>
    <dgm:cxn modelId="{888AF8E3-1DE8-4D39-9777-29D093C678DF}" type="presOf" srcId="{02383460-0323-4194-A6C0-00A5E2B97DEA}" destId="{11873BC9-500A-4756-BDE5-50405884F762}" srcOrd="0" destOrd="1" presId="urn:microsoft.com/office/officeart/2005/8/layout/vList5"/>
    <dgm:cxn modelId="{EDD6EEF7-85F1-418E-97F8-6CA418692A43}" srcId="{09943572-F5DD-44BE-B934-FE3A0841560E}" destId="{F3F72A52-9800-42A4-8293-316A7AE055A1}" srcOrd="1" destOrd="0" parTransId="{D4A30CCC-704E-4138-82D3-714C00589926}" sibTransId="{0128A479-95BB-4D43-9E88-A20C4AA755FA}"/>
    <dgm:cxn modelId="{A9642A2D-E9E0-42AF-A5EA-D7FCF05910AE}" type="presParOf" srcId="{EAF34540-B454-4836-B47E-19B1A117A58F}" destId="{7F808761-4579-402B-B766-0AE549EECE33}" srcOrd="0" destOrd="0" presId="urn:microsoft.com/office/officeart/2005/8/layout/vList5"/>
    <dgm:cxn modelId="{8412AC5F-D27B-41B6-8D09-F0D412226E94}" type="presParOf" srcId="{7F808761-4579-402B-B766-0AE549EECE33}" destId="{AABA210E-A6B3-4459-BD5A-EC8DBF5E746B}" srcOrd="0" destOrd="0" presId="urn:microsoft.com/office/officeart/2005/8/layout/vList5"/>
    <dgm:cxn modelId="{138736B8-5F76-437C-A2A6-0D2A7FD0BBF8}" type="presParOf" srcId="{7F808761-4579-402B-B766-0AE549EECE33}" destId="{DAC3E2C5-C1B5-41F6-A176-DFB1DFBED909}" srcOrd="1" destOrd="0" presId="urn:microsoft.com/office/officeart/2005/8/layout/vList5"/>
    <dgm:cxn modelId="{C56BE8E0-404F-430A-8278-9905A115616A}" type="presParOf" srcId="{EAF34540-B454-4836-B47E-19B1A117A58F}" destId="{4FEF3D83-953C-49FD-9287-3BF568257A92}" srcOrd="1" destOrd="0" presId="urn:microsoft.com/office/officeart/2005/8/layout/vList5"/>
    <dgm:cxn modelId="{C0F67279-33A9-4955-ACD6-021C8EB5FAFE}" type="presParOf" srcId="{EAF34540-B454-4836-B47E-19B1A117A58F}" destId="{BB16F5EE-CBA6-4222-A111-69E2623DEF07}" srcOrd="2" destOrd="0" presId="urn:microsoft.com/office/officeart/2005/8/layout/vList5"/>
    <dgm:cxn modelId="{8A26FAB9-3375-4F9D-81D5-D7FF36723E83}" type="presParOf" srcId="{BB16F5EE-CBA6-4222-A111-69E2623DEF07}" destId="{408B15CB-D7C9-4345-8720-2F22AB672FE7}" srcOrd="0" destOrd="0" presId="urn:microsoft.com/office/officeart/2005/8/layout/vList5"/>
    <dgm:cxn modelId="{E9646973-FE00-48A8-A7AF-7E8C7F2A2DAA}" type="presParOf" srcId="{BB16F5EE-CBA6-4222-A111-69E2623DEF07}" destId="{11873BC9-500A-4756-BDE5-50405884F762}" srcOrd="1" destOrd="0" presId="urn:microsoft.com/office/officeart/2005/8/layout/vList5"/>
    <dgm:cxn modelId="{BC12289B-E560-42AD-A9CE-96196BC6765F}" type="presParOf" srcId="{EAF34540-B454-4836-B47E-19B1A117A58F}" destId="{11E19376-A19A-4704-AB28-261F1B05F26F}" srcOrd="3" destOrd="0" presId="urn:microsoft.com/office/officeart/2005/8/layout/vList5"/>
    <dgm:cxn modelId="{E3732229-E02F-4AB1-BB4D-86AD39202A1D}" type="presParOf" srcId="{EAF34540-B454-4836-B47E-19B1A117A58F}" destId="{B9A9919E-6EFE-42A7-AED6-79E248ACFA03}" srcOrd="4" destOrd="0" presId="urn:microsoft.com/office/officeart/2005/8/layout/vList5"/>
    <dgm:cxn modelId="{504A2519-819D-4DA2-BD71-7CEF6C3886FE}" type="presParOf" srcId="{B9A9919E-6EFE-42A7-AED6-79E248ACFA03}" destId="{F5071987-3066-4EE5-9013-0F3701F65B68}" srcOrd="0" destOrd="0" presId="urn:microsoft.com/office/officeart/2005/8/layout/vList5"/>
    <dgm:cxn modelId="{AE5FCD28-729D-4923-937E-F627026CE332}" type="presParOf" srcId="{B9A9919E-6EFE-42A7-AED6-79E248ACFA03}" destId="{CA7D3335-0D46-4F81-BE53-3D2364CC9F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1457D-D9A9-4709-A7CF-78EF3F0D371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924E6BC3-1ACA-4EF1-B369-CB099BEF3921}">
      <dgm:prSet phldrT="[Text]"/>
      <dgm:spPr>
        <a:solidFill>
          <a:schemeClr val="accent2"/>
        </a:solidFill>
      </dgm:spPr>
      <dgm:t>
        <a:bodyPr/>
        <a:lstStyle/>
        <a:p>
          <a:r>
            <a:rPr lang="en-AU" dirty="0"/>
            <a:t>Purpose</a:t>
          </a:r>
        </a:p>
      </dgm:t>
    </dgm:pt>
    <dgm:pt modelId="{EB372D0E-6DF2-42C1-8FF6-0B2B3DA96628}" type="parTrans" cxnId="{2BF42855-22C1-4682-A44D-D1A7091B67D1}">
      <dgm:prSet/>
      <dgm:spPr/>
      <dgm:t>
        <a:bodyPr/>
        <a:lstStyle/>
        <a:p>
          <a:endParaRPr lang="en-AU"/>
        </a:p>
      </dgm:t>
    </dgm:pt>
    <dgm:pt modelId="{B0A41035-6E20-47E9-B273-B2C727704069}" type="sibTrans" cxnId="{2BF42855-22C1-4682-A44D-D1A7091B67D1}">
      <dgm:prSet/>
      <dgm:spPr/>
      <dgm:t>
        <a:bodyPr/>
        <a:lstStyle/>
        <a:p>
          <a:endParaRPr lang="en-AU"/>
        </a:p>
      </dgm:t>
    </dgm:pt>
    <dgm:pt modelId="{2BD40714-F393-46CE-953D-2DD2779B30A7}">
      <dgm:prSet phldrT="[Text]" custT="1"/>
      <dgm:spPr>
        <a:solidFill>
          <a:schemeClr val="accent2">
            <a:lumMod val="60000"/>
            <a:lumOff val="40000"/>
          </a:schemeClr>
        </a:solidFill>
      </dgm:spPr>
      <dgm:t>
        <a:bodyPr/>
        <a:lstStyle/>
        <a:p>
          <a:r>
            <a:rPr lang="en-US" sz="1600" dirty="0"/>
            <a:t>Define the purpose of using MSC in your program</a:t>
          </a:r>
          <a:endParaRPr lang="en-AU" sz="1600" dirty="0"/>
        </a:p>
      </dgm:t>
    </dgm:pt>
    <dgm:pt modelId="{992D4A79-9050-4E64-8A47-1D337FBA3020}" type="parTrans" cxnId="{6C16847A-28FD-4D1A-BBA1-4CF119BF2D81}">
      <dgm:prSet/>
      <dgm:spPr/>
      <dgm:t>
        <a:bodyPr/>
        <a:lstStyle/>
        <a:p>
          <a:endParaRPr lang="en-AU"/>
        </a:p>
      </dgm:t>
    </dgm:pt>
    <dgm:pt modelId="{701CBFE5-FE16-407C-BC5F-42F74642D0E8}" type="sibTrans" cxnId="{6C16847A-28FD-4D1A-BBA1-4CF119BF2D81}">
      <dgm:prSet/>
      <dgm:spPr/>
      <dgm:t>
        <a:bodyPr/>
        <a:lstStyle/>
        <a:p>
          <a:endParaRPr lang="en-AU"/>
        </a:p>
      </dgm:t>
    </dgm:pt>
    <dgm:pt modelId="{796FB196-4FCD-4A32-8832-C893A101B41C}">
      <dgm:prSet phldrT="[Text]"/>
      <dgm:spPr>
        <a:solidFill>
          <a:schemeClr val="accent1">
            <a:lumMod val="75000"/>
          </a:schemeClr>
        </a:solidFill>
      </dgm:spPr>
      <dgm:t>
        <a:bodyPr/>
        <a:lstStyle/>
        <a:p>
          <a:r>
            <a:rPr lang="en-AU" dirty="0"/>
            <a:t>Core MSC Processes</a:t>
          </a:r>
        </a:p>
      </dgm:t>
    </dgm:pt>
    <dgm:pt modelId="{367C9849-22FF-49E2-AF63-A9AA1713315F}" type="parTrans" cxnId="{76E68EC6-2CE5-4744-8C0D-3D5760199B39}">
      <dgm:prSet/>
      <dgm:spPr/>
      <dgm:t>
        <a:bodyPr/>
        <a:lstStyle/>
        <a:p>
          <a:endParaRPr lang="en-AU"/>
        </a:p>
      </dgm:t>
    </dgm:pt>
    <dgm:pt modelId="{7D783516-CA72-4B77-B2C0-3E831B1648EB}" type="sibTrans" cxnId="{76E68EC6-2CE5-4744-8C0D-3D5760199B39}">
      <dgm:prSet/>
      <dgm:spPr/>
      <dgm:t>
        <a:bodyPr/>
        <a:lstStyle/>
        <a:p>
          <a:endParaRPr lang="en-AU"/>
        </a:p>
      </dgm:t>
    </dgm:pt>
    <dgm:pt modelId="{51B7C1AB-03DD-4C64-AFD4-C5095ACEAC3D}">
      <dgm:prSet phldrT="[Text]" custT="1"/>
      <dgm:spPr>
        <a:solidFill>
          <a:schemeClr val="accent1">
            <a:lumMod val="60000"/>
            <a:lumOff val="40000"/>
          </a:schemeClr>
        </a:solidFill>
      </dgm:spPr>
      <dgm:t>
        <a:bodyPr/>
        <a:lstStyle/>
        <a:p>
          <a:r>
            <a:rPr lang="en-AU" sz="1600" dirty="0"/>
            <a:t>Collect stories</a:t>
          </a:r>
        </a:p>
      </dgm:t>
    </dgm:pt>
    <dgm:pt modelId="{F967B1EE-A5EB-4B6A-9A69-1EFD442BD25E}" type="parTrans" cxnId="{D615C3B3-CED5-442E-96E4-271986B76D6F}">
      <dgm:prSet/>
      <dgm:spPr/>
      <dgm:t>
        <a:bodyPr/>
        <a:lstStyle/>
        <a:p>
          <a:endParaRPr lang="en-AU"/>
        </a:p>
      </dgm:t>
    </dgm:pt>
    <dgm:pt modelId="{D1B17404-53AE-439B-A972-E32A84705232}" type="sibTrans" cxnId="{D615C3B3-CED5-442E-96E4-271986B76D6F}">
      <dgm:prSet/>
      <dgm:spPr/>
      <dgm:t>
        <a:bodyPr/>
        <a:lstStyle/>
        <a:p>
          <a:endParaRPr lang="en-AU"/>
        </a:p>
      </dgm:t>
    </dgm:pt>
    <dgm:pt modelId="{02383460-0323-4194-A6C0-00A5E2B97DEA}">
      <dgm:prSet phldrT="[Text]" custT="1"/>
      <dgm:spPr>
        <a:solidFill>
          <a:schemeClr val="accent1">
            <a:lumMod val="60000"/>
            <a:lumOff val="40000"/>
          </a:schemeClr>
        </a:solidFill>
      </dgm:spPr>
      <dgm:t>
        <a:bodyPr/>
        <a:lstStyle/>
        <a:p>
          <a:r>
            <a:rPr lang="en-US" sz="1600" dirty="0"/>
            <a:t>Select stories</a:t>
          </a:r>
          <a:endParaRPr lang="en-AU" sz="1600" dirty="0"/>
        </a:p>
      </dgm:t>
    </dgm:pt>
    <dgm:pt modelId="{39E83214-D80F-453C-9B1F-2F1FCBC4EC67}" type="parTrans" cxnId="{5EB4842A-2BA5-444F-B5DD-FD222FE8FDA4}">
      <dgm:prSet/>
      <dgm:spPr/>
      <dgm:t>
        <a:bodyPr/>
        <a:lstStyle/>
        <a:p>
          <a:endParaRPr lang="en-AU"/>
        </a:p>
      </dgm:t>
    </dgm:pt>
    <dgm:pt modelId="{0CAE3126-1062-4157-92E5-E1F462D81B5F}" type="sibTrans" cxnId="{5EB4842A-2BA5-444F-B5DD-FD222FE8FDA4}">
      <dgm:prSet/>
      <dgm:spPr/>
      <dgm:t>
        <a:bodyPr/>
        <a:lstStyle/>
        <a:p>
          <a:endParaRPr lang="en-AU"/>
        </a:p>
      </dgm:t>
    </dgm:pt>
    <dgm:pt modelId="{09943572-F5DD-44BE-B934-FE3A0841560E}">
      <dgm:prSet phldrT="[Text]"/>
      <dgm:spPr>
        <a:solidFill>
          <a:srgbClr val="E4873B"/>
        </a:solidFill>
      </dgm:spPr>
      <dgm:t>
        <a:bodyPr/>
        <a:lstStyle/>
        <a:p>
          <a:r>
            <a:rPr lang="en-US" dirty="0"/>
            <a:t>Additional analysis and use of stories</a:t>
          </a:r>
          <a:endParaRPr lang="en-AU" dirty="0"/>
        </a:p>
      </dgm:t>
    </dgm:pt>
    <dgm:pt modelId="{08A50E51-8824-42FF-9755-38B887708040}" type="parTrans" cxnId="{120C8B77-467A-42F9-B121-8F77E868B074}">
      <dgm:prSet/>
      <dgm:spPr/>
      <dgm:t>
        <a:bodyPr/>
        <a:lstStyle/>
        <a:p>
          <a:endParaRPr lang="en-AU"/>
        </a:p>
      </dgm:t>
    </dgm:pt>
    <dgm:pt modelId="{3F33B034-CFC3-4497-A1A8-28F0F4467640}" type="sibTrans" cxnId="{120C8B77-467A-42F9-B121-8F77E868B074}">
      <dgm:prSet/>
      <dgm:spPr/>
      <dgm:t>
        <a:bodyPr/>
        <a:lstStyle/>
        <a:p>
          <a:endParaRPr lang="en-AU"/>
        </a:p>
      </dgm:t>
    </dgm:pt>
    <dgm:pt modelId="{31E6525D-0671-4BE3-A5B1-7C208F9C46B0}">
      <dgm:prSet phldrT="[Text]"/>
      <dgm:spPr>
        <a:solidFill>
          <a:srgbClr val="F8DCC0"/>
        </a:solidFill>
      </dgm:spPr>
      <dgm:t>
        <a:bodyPr/>
        <a:lstStyle/>
        <a:p>
          <a:r>
            <a:rPr lang="en-US" dirty="0"/>
            <a:t>Incorporate MSC into reporting and communication</a:t>
          </a:r>
          <a:endParaRPr lang="en-AU" dirty="0"/>
        </a:p>
      </dgm:t>
    </dgm:pt>
    <dgm:pt modelId="{3A0029D0-C9DF-42A9-8B67-9165C22D1404}" type="parTrans" cxnId="{C841E8BB-B965-4F5B-8B7D-959A41D4CB65}">
      <dgm:prSet/>
      <dgm:spPr/>
      <dgm:t>
        <a:bodyPr/>
        <a:lstStyle/>
        <a:p>
          <a:endParaRPr lang="en-AU"/>
        </a:p>
      </dgm:t>
    </dgm:pt>
    <dgm:pt modelId="{D962C6BB-D844-4460-AD13-A6CF00F53265}" type="sibTrans" cxnId="{C841E8BB-B965-4F5B-8B7D-959A41D4CB65}">
      <dgm:prSet/>
      <dgm:spPr/>
      <dgm:t>
        <a:bodyPr/>
        <a:lstStyle/>
        <a:p>
          <a:endParaRPr lang="en-AU"/>
        </a:p>
      </dgm:t>
    </dgm:pt>
    <dgm:pt modelId="{AD80F4FC-F8F5-47E3-AF00-2979991DE3F6}">
      <dgm:prSet phldrT="[Text]" custT="1"/>
      <dgm:spPr>
        <a:solidFill>
          <a:schemeClr val="accent1">
            <a:lumMod val="60000"/>
            <a:lumOff val="40000"/>
          </a:schemeClr>
        </a:solidFill>
      </dgm:spPr>
      <dgm:t>
        <a:bodyPr/>
        <a:lstStyle/>
        <a:p>
          <a:r>
            <a:rPr lang="en-AU" sz="1600" dirty="0"/>
            <a:t>Feedback</a:t>
          </a:r>
        </a:p>
      </dgm:t>
    </dgm:pt>
    <dgm:pt modelId="{05BA4004-112C-4836-B523-73E3C84AF342}" type="parTrans" cxnId="{196DDB6F-211C-43E2-AA24-BE1D3E704268}">
      <dgm:prSet/>
      <dgm:spPr/>
      <dgm:t>
        <a:bodyPr/>
        <a:lstStyle/>
        <a:p>
          <a:endParaRPr lang="en-AU"/>
        </a:p>
      </dgm:t>
    </dgm:pt>
    <dgm:pt modelId="{CA8E39AC-8477-47AE-802B-51054966BBA4}" type="sibTrans" cxnId="{196DDB6F-211C-43E2-AA24-BE1D3E704268}">
      <dgm:prSet/>
      <dgm:spPr/>
      <dgm:t>
        <a:bodyPr/>
        <a:lstStyle/>
        <a:p>
          <a:endParaRPr lang="en-AU"/>
        </a:p>
      </dgm:t>
    </dgm:pt>
    <dgm:pt modelId="{4EFA37D0-DD4C-4587-93CF-7A3C0672B6D6}">
      <dgm:prSet phldrT="[Text]"/>
      <dgm:spPr>
        <a:solidFill>
          <a:srgbClr val="F8DCC0"/>
        </a:solidFill>
      </dgm:spPr>
      <dgm:t>
        <a:bodyPr/>
        <a:lstStyle/>
        <a:p>
          <a:r>
            <a:rPr lang="en-AU" dirty="0"/>
            <a:t>Adapt your program</a:t>
          </a:r>
        </a:p>
      </dgm:t>
    </dgm:pt>
    <dgm:pt modelId="{2A1E36D8-F2D4-464A-89D3-591799ECE5A6}" type="parTrans" cxnId="{4DBFBD5C-21E9-4403-A45C-63839B82B47B}">
      <dgm:prSet/>
      <dgm:spPr/>
      <dgm:t>
        <a:bodyPr/>
        <a:lstStyle/>
        <a:p>
          <a:endParaRPr lang="en-AU"/>
        </a:p>
      </dgm:t>
    </dgm:pt>
    <dgm:pt modelId="{070D7B39-605C-4AA9-A856-46A369E51C80}" type="sibTrans" cxnId="{4DBFBD5C-21E9-4403-A45C-63839B82B47B}">
      <dgm:prSet/>
      <dgm:spPr/>
      <dgm:t>
        <a:bodyPr/>
        <a:lstStyle/>
        <a:p>
          <a:endParaRPr lang="en-AU"/>
        </a:p>
      </dgm:t>
    </dgm:pt>
    <dgm:pt modelId="{8CABE4B3-7137-45C6-B0BF-938EA3E337CE}">
      <dgm:prSet phldrT="[Text]"/>
      <dgm:spPr>
        <a:solidFill>
          <a:srgbClr val="F8DCC0"/>
        </a:solidFill>
      </dgm:spPr>
      <dgm:t>
        <a:bodyPr/>
        <a:lstStyle/>
        <a:p>
          <a:r>
            <a:rPr lang="en-AU" dirty="0"/>
            <a:t>Managing stories</a:t>
          </a:r>
        </a:p>
      </dgm:t>
    </dgm:pt>
    <dgm:pt modelId="{59703A3E-F689-4FEA-8ABF-CCC6324CF6CE}" type="parTrans" cxnId="{AD37D05C-0A22-4561-9588-C49836A0A172}">
      <dgm:prSet/>
      <dgm:spPr/>
      <dgm:t>
        <a:bodyPr/>
        <a:lstStyle/>
        <a:p>
          <a:endParaRPr lang="en-AU"/>
        </a:p>
      </dgm:t>
    </dgm:pt>
    <dgm:pt modelId="{AC2CB25A-C12E-4AFD-93D3-AAE0ECAB0210}" type="sibTrans" cxnId="{AD37D05C-0A22-4561-9588-C49836A0A172}">
      <dgm:prSet/>
      <dgm:spPr/>
      <dgm:t>
        <a:bodyPr/>
        <a:lstStyle/>
        <a:p>
          <a:endParaRPr lang="en-AU"/>
        </a:p>
      </dgm:t>
    </dgm:pt>
    <dgm:pt modelId="{F3F72A52-9800-42A4-8293-316A7AE055A1}">
      <dgm:prSet phldrT="[Text]"/>
      <dgm:spPr>
        <a:solidFill>
          <a:srgbClr val="F8DCC0"/>
        </a:solidFill>
      </dgm:spPr>
      <dgm:t>
        <a:bodyPr/>
        <a:lstStyle/>
        <a:p>
          <a:r>
            <a:rPr lang="en-US" dirty="0"/>
            <a:t>Additional analysis</a:t>
          </a:r>
          <a:endParaRPr lang="en-AU" dirty="0"/>
        </a:p>
      </dgm:t>
    </dgm:pt>
    <dgm:pt modelId="{D4A30CCC-704E-4138-82D3-714C00589926}" type="parTrans" cxnId="{EDD6EEF7-85F1-418E-97F8-6CA418692A43}">
      <dgm:prSet/>
      <dgm:spPr/>
      <dgm:t>
        <a:bodyPr/>
        <a:lstStyle/>
        <a:p>
          <a:endParaRPr lang="en-AU"/>
        </a:p>
      </dgm:t>
    </dgm:pt>
    <dgm:pt modelId="{0128A479-95BB-4D43-9E88-A20C4AA755FA}" type="sibTrans" cxnId="{EDD6EEF7-85F1-418E-97F8-6CA418692A43}">
      <dgm:prSet/>
      <dgm:spPr/>
      <dgm:t>
        <a:bodyPr/>
        <a:lstStyle/>
        <a:p>
          <a:endParaRPr lang="en-AU"/>
        </a:p>
      </dgm:t>
    </dgm:pt>
    <dgm:pt modelId="{EAF34540-B454-4836-B47E-19B1A117A58F}" type="pres">
      <dgm:prSet presAssocID="{9DD1457D-D9A9-4709-A7CF-78EF3F0D371B}" presName="Name0" presStyleCnt="0">
        <dgm:presLayoutVars>
          <dgm:dir/>
          <dgm:animLvl val="lvl"/>
          <dgm:resizeHandles val="exact"/>
        </dgm:presLayoutVars>
      </dgm:prSet>
      <dgm:spPr/>
    </dgm:pt>
    <dgm:pt modelId="{7F808761-4579-402B-B766-0AE549EECE33}" type="pres">
      <dgm:prSet presAssocID="{924E6BC3-1ACA-4EF1-B369-CB099BEF3921}" presName="linNode" presStyleCnt="0"/>
      <dgm:spPr/>
    </dgm:pt>
    <dgm:pt modelId="{AABA210E-A6B3-4459-BD5A-EC8DBF5E746B}" type="pres">
      <dgm:prSet presAssocID="{924E6BC3-1ACA-4EF1-B369-CB099BEF3921}" presName="parentText" presStyleLbl="node1" presStyleIdx="0" presStyleCnt="3">
        <dgm:presLayoutVars>
          <dgm:chMax val="1"/>
          <dgm:bulletEnabled val="1"/>
        </dgm:presLayoutVars>
      </dgm:prSet>
      <dgm:spPr/>
    </dgm:pt>
    <dgm:pt modelId="{DAC3E2C5-C1B5-41F6-A176-DFB1DFBED909}" type="pres">
      <dgm:prSet presAssocID="{924E6BC3-1ACA-4EF1-B369-CB099BEF3921}" presName="descendantText" presStyleLbl="alignAccFollowNode1" presStyleIdx="0" presStyleCnt="3">
        <dgm:presLayoutVars>
          <dgm:bulletEnabled val="1"/>
        </dgm:presLayoutVars>
      </dgm:prSet>
      <dgm:spPr/>
    </dgm:pt>
    <dgm:pt modelId="{4FEF3D83-953C-49FD-9287-3BF568257A92}" type="pres">
      <dgm:prSet presAssocID="{B0A41035-6E20-47E9-B273-B2C727704069}" presName="sp" presStyleCnt="0"/>
      <dgm:spPr/>
    </dgm:pt>
    <dgm:pt modelId="{BB16F5EE-CBA6-4222-A111-69E2623DEF07}" type="pres">
      <dgm:prSet presAssocID="{796FB196-4FCD-4A32-8832-C893A101B41C}" presName="linNode" presStyleCnt="0"/>
      <dgm:spPr/>
    </dgm:pt>
    <dgm:pt modelId="{408B15CB-D7C9-4345-8720-2F22AB672FE7}" type="pres">
      <dgm:prSet presAssocID="{796FB196-4FCD-4A32-8832-C893A101B41C}" presName="parentText" presStyleLbl="node1" presStyleIdx="1" presStyleCnt="3">
        <dgm:presLayoutVars>
          <dgm:chMax val="1"/>
          <dgm:bulletEnabled val="1"/>
        </dgm:presLayoutVars>
      </dgm:prSet>
      <dgm:spPr/>
    </dgm:pt>
    <dgm:pt modelId="{11873BC9-500A-4756-BDE5-50405884F762}" type="pres">
      <dgm:prSet presAssocID="{796FB196-4FCD-4A32-8832-C893A101B41C}" presName="descendantText" presStyleLbl="alignAccFollowNode1" presStyleIdx="1" presStyleCnt="3">
        <dgm:presLayoutVars>
          <dgm:bulletEnabled val="1"/>
        </dgm:presLayoutVars>
      </dgm:prSet>
      <dgm:spPr/>
    </dgm:pt>
    <dgm:pt modelId="{11E19376-A19A-4704-AB28-261F1B05F26F}" type="pres">
      <dgm:prSet presAssocID="{7D783516-CA72-4B77-B2C0-3E831B1648EB}" presName="sp" presStyleCnt="0"/>
      <dgm:spPr/>
    </dgm:pt>
    <dgm:pt modelId="{B9A9919E-6EFE-42A7-AED6-79E248ACFA03}" type="pres">
      <dgm:prSet presAssocID="{09943572-F5DD-44BE-B934-FE3A0841560E}" presName="linNode" presStyleCnt="0"/>
      <dgm:spPr/>
    </dgm:pt>
    <dgm:pt modelId="{F5071987-3066-4EE5-9013-0F3701F65B68}" type="pres">
      <dgm:prSet presAssocID="{09943572-F5DD-44BE-B934-FE3A0841560E}" presName="parentText" presStyleLbl="node1" presStyleIdx="2" presStyleCnt="3">
        <dgm:presLayoutVars>
          <dgm:chMax val="1"/>
          <dgm:bulletEnabled val="1"/>
        </dgm:presLayoutVars>
      </dgm:prSet>
      <dgm:spPr/>
    </dgm:pt>
    <dgm:pt modelId="{CA7D3335-0D46-4F81-BE53-3D2364CC9F7B}" type="pres">
      <dgm:prSet presAssocID="{09943572-F5DD-44BE-B934-FE3A0841560E}" presName="descendantText" presStyleLbl="alignAccFollowNode1" presStyleIdx="2" presStyleCnt="3">
        <dgm:presLayoutVars>
          <dgm:bulletEnabled val="1"/>
        </dgm:presLayoutVars>
      </dgm:prSet>
      <dgm:spPr/>
    </dgm:pt>
  </dgm:ptLst>
  <dgm:cxnLst>
    <dgm:cxn modelId="{5192101A-EAA2-4405-885B-F983FEC1E96D}" type="presOf" srcId="{F3F72A52-9800-42A4-8293-316A7AE055A1}" destId="{CA7D3335-0D46-4F81-BE53-3D2364CC9F7B}" srcOrd="0" destOrd="1" presId="urn:microsoft.com/office/officeart/2005/8/layout/vList5"/>
    <dgm:cxn modelId="{434B8720-EFCC-482E-9BA2-A361F631F7F3}" type="presOf" srcId="{924E6BC3-1ACA-4EF1-B369-CB099BEF3921}" destId="{AABA210E-A6B3-4459-BD5A-EC8DBF5E746B}" srcOrd="0" destOrd="0" presId="urn:microsoft.com/office/officeart/2005/8/layout/vList5"/>
    <dgm:cxn modelId="{5EB4842A-2BA5-444F-B5DD-FD222FE8FDA4}" srcId="{796FB196-4FCD-4A32-8832-C893A101B41C}" destId="{02383460-0323-4194-A6C0-00A5E2B97DEA}" srcOrd="1" destOrd="0" parTransId="{39E83214-D80F-453C-9B1F-2F1FCBC4EC67}" sibTransId="{0CAE3126-1062-4157-92E5-E1F462D81B5F}"/>
    <dgm:cxn modelId="{09A36D32-75EB-43E9-8BA3-6528F4DC3C46}" type="presOf" srcId="{8CABE4B3-7137-45C6-B0BF-938EA3E337CE}" destId="{CA7D3335-0D46-4F81-BE53-3D2364CC9F7B}" srcOrd="0" destOrd="0" presId="urn:microsoft.com/office/officeart/2005/8/layout/vList5"/>
    <dgm:cxn modelId="{2BF42855-22C1-4682-A44D-D1A7091B67D1}" srcId="{9DD1457D-D9A9-4709-A7CF-78EF3F0D371B}" destId="{924E6BC3-1ACA-4EF1-B369-CB099BEF3921}" srcOrd="0" destOrd="0" parTransId="{EB372D0E-6DF2-42C1-8FF6-0B2B3DA96628}" sibTransId="{B0A41035-6E20-47E9-B273-B2C727704069}"/>
    <dgm:cxn modelId="{4DBFBD5C-21E9-4403-A45C-63839B82B47B}" srcId="{09943572-F5DD-44BE-B934-FE3A0841560E}" destId="{4EFA37D0-DD4C-4587-93CF-7A3C0672B6D6}" srcOrd="2" destOrd="0" parTransId="{2A1E36D8-F2D4-464A-89D3-591799ECE5A6}" sibTransId="{070D7B39-605C-4AA9-A856-46A369E51C80}"/>
    <dgm:cxn modelId="{AD37D05C-0A22-4561-9588-C49836A0A172}" srcId="{09943572-F5DD-44BE-B934-FE3A0841560E}" destId="{8CABE4B3-7137-45C6-B0BF-938EA3E337CE}" srcOrd="0" destOrd="0" parTransId="{59703A3E-F689-4FEA-8ABF-CCC6324CF6CE}" sibTransId="{AC2CB25A-C12E-4AFD-93D3-AAE0ECAB0210}"/>
    <dgm:cxn modelId="{EA19465F-2AFF-4DCA-8374-620830FC638A}" type="presOf" srcId="{2BD40714-F393-46CE-953D-2DD2779B30A7}" destId="{DAC3E2C5-C1B5-41F6-A176-DFB1DFBED909}" srcOrd="0" destOrd="0" presId="urn:microsoft.com/office/officeart/2005/8/layout/vList5"/>
    <dgm:cxn modelId="{CDFB5D5F-DBA1-4332-83EF-BA02853627F1}" type="presOf" srcId="{31E6525D-0671-4BE3-A5B1-7C208F9C46B0}" destId="{CA7D3335-0D46-4F81-BE53-3D2364CC9F7B}" srcOrd="0" destOrd="3" presId="urn:microsoft.com/office/officeart/2005/8/layout/vList5"/>
    <dgm:cxn modelId="{93EBA36A-1B23-4DC9-AD46-F787DE98F9CB}" type="presOf" srcId="{51B7C1AB-03DD-4C64-AFD4-C5095ACEAC3D}" destId="{11873BC9-500A-4756-BDE5-50405884F762}" srcOrd="0" destOrd="0" presId="urn:microsoft.com/office/officeart/2005/8/layout/vList5"/>
    <dgm:cxn modelId="{196DDB6F-211C-43E2-AA24-BE1D3E704268}" srcId="{796FB196-4FCD-4A32-8832-C893A101B41C}" destId="{AD80F4FC-F8F5-47E3-AF00-2979991DE3F6}" srcOrd="2" destOrd="0" parTransId="{05BA4004-112C-4836-B523-73E3C84AF342}" sibTransId="{CA8E39AC-8477-47AE-802B-51054966BBA4}"/>
    <dgm:cxn modelId="{120C8B77-467A-42F9-B121-8F77E868B074}" srcId="{9DD1457D-D9A9-4709-A7CF-78EF3F0D371B}" destId="{09943572-F5DD-44BE-B934-FE3A0841560E}" srcOrd="2" destOrd="0" parTransId="{08A50E51-8824-42FF-9755-38B887708040}" sibTransId="{3F33B034-CFC3-4497-A1A8-28F0F4467640}"/>
    <dgm:cxn modelId="{6C16847A-28FD-4D1A-BBA1-4CF119BF2D81}" srcId="{924E6BC3-1ACA-4EF1-B369-CB099BEF3921}" destId="{2BD40714-F393-46CE-953D-2DD2779B30A7}" srcOrd="0" destOrd="0" parTransId="{992D4A79-9050-4E64-8A47-1D337FBA3020}" sibTransId="{701CBFE5-FE16-407C-BC5F-42F74642D0E8}"/>
    <dgm:cxn modelId="{ABFD5085-CA0C-41BD-ABA0-952921F52423}" type="presOf" srcId="{09943572-F5DD-44BE-B934-FE3A0841560E}" destId="{F5071987-3066-4EE5-9013-0F3701F65B68}" srcOrd="0" destOrd="0" presId="urn:microsoft.com/office/officeart/2005/8/layout/vList5"/>
    <dgm:cxn modelId="{268C119E-3BBB-4BB9-A197-6080EDA79DBA}" type="presOf" srcId="{796FB196-4FCD-4A32-8832-C893A101B41C}" destId="{408B15CB-D7C9-4345-8720-2F22AB672FE7}" srcOrd="0" destOrd="0" presId="urn:microsoft.com/office/officeart/2005/8/layout/vList5"/>
    <dgm:cxn modelId="{47E9779F-05B1-4556-8CFD-B1BA04B500E7}" type="presOf" srcId="{AD80F4FC-F8F5-47E3-AF00-2979991DE3F6}" destId="{11873BC9-500A-4756-BDE5-50405884F762}" srcOrd="0" destOrd="2" presId="urn:microsoft.com/office/officeart/2005/8/layout/vList5"/>
    <dgm:cxn modelId="{DCDC13A3-577E-4889-B6E5-EFA07559265B}" type="presOf" srcId="{9DD1457D-D9A9-4709-A7CF-78EF3F0D371B}" destId="{EAF34540-B454-4836-B47E-19B1A117A58F}" srcOrd="0" destOrd="0" presId="urn:microsoft.com/office/officeart/2005/8/layout/vList5"/>
    <dgm:cxn modelId="{72A373AA-BE96-4EB2-8714-FCB9DDF461B0}" type="presOf" srcId="{4EFA37D0-DD4C-4587-93CF-7A3C0672B6D6}" destId="{CA7D3335-0D46-4F81-BE53-3D2364CC9F7B}" srcOrd="0" destOrd="2" presId="urn:microsoft.com/office/officeart/2005/8/layout/vList5"/>
    <dgm:cxn modelId="{D615C3B3-CED5-442E-96E4-271986B76D6F}" srcId="{796FB196-4FCD-4A32-8832-C893A101B41C}" destId="{51B7C1AB-03DD-4C64-AFD4-C5095ACEAC3D}" srcOrd="0" destOrd="0" parTransId="{F967B1EE-A5EB-4B6A-9A69-1EFD442BD25E}" sibTransId="{D1B17404-53AE-439B-A972-E32A84705232}"/>
    <dgm:cxn modelId="{C841E8BB-B965-4F5B-8B7D-959A41D4CB65}" srcId="{09943572-F5DD-44BE-B934-FE3A0841560E}" destId="{31E6525D-0671-4BE3-A5B1-7C208F9C46B0}" srcOrd="3" destOrd="0" parTransId="{3A0029D0-C9DF-42A9-8B67-9165C22D1404}" sibTransId="{D962C6BB-D844-4460-AD13-A6CF00F53265}"/>
    <dgm:cxn modelId="{76E68EC6-2CE5-4744-8C0D-3D5760199B39}" srcId="{9DD1457D-D9A9-4709-A7CF-78EF3F0D371B}" destId="{796FB196-4FCD-4A32-8832-C893A101B41C}" srcOrd="1" destOrd="0" parTransId="{367C9849-22FF-49E2-AF63-A9AA1713315F}" sibTransId="{7D783516-CA72-4B77-B2C0-3E831B1648EB}"/>
    <dgm:cxn modelId="{888AF8E3-1DE8-4D39-9777-29D093C678DF}" type="presOf" srcId="{02383460-0323-4194-A6C0-00A5E2B97DEA}" destId="{11873BC9-500A-4756-BDE5-50405884F762}" srcOrd="0" destOrd="1" presId="urn:microsoft.com/office/officeart/2005/8/layout/vList5"/>
    <dgm:cxn modelId="{EDD6EEF7-85F1-418E-97F8-6CA418692A43}" srcId="{09943572-F5DD-44BE-B934-FE3A0841560E}" destId="{F3F72A52-9800-42A4-8293-316A7AE055A1}" srcOrd="1" destOrd="0" parTransId="{D4A30CCC-704E-4138-82D3-714C00589926}" sibTransId="{0128A479-95BB-4D43-9E88-A20C4AA755FA}"/>
    <dgm:cxn modelId="{A9642A2D-E9E0-42AF-A5EA-D7FCF05910AE}" type="presParOf" srcId="{EAF34540-B454-4836-B47E-19B1A117A58F}" destId="{7F808761-4579-402B-B766-0AE549EECE33}" srcOrd="0" destOrd="0" presId="urn:microsoft.com/office/officeart/2005/8/layout/vList5"/>
    <dgm:cxn modelId="{8412AC5F-D27B-41B6-8D09-F0D412226E94}" type="presParOf" srcId="{7F808761-4579-402B-B766-0AE549EECE33}" destId="{AABA210E-A6B3-4459-BD5A-EC8DBF5E746B}" srcOrd="0" destOrd="0" presId="urn:microsoft.com/office/officeart/2005/8/layout/vList5"/>
    <dgm:cxn modelId="{138736B8-5F76-437C-A2A6-0D2A7FD0BBF8}" type="presParOf" srcId="{7F808761-4579-402B-B766-0AE549EECE33}" destId="{DAC3E2C5-C1B5-41F6-A176-DFB1DFBED909}" srcOrd="1" destOrd="0" presId="urn:microsoft.com/office/officeart/2005/8/layout/vList5"/>
    <dgm:cxn modelId="{C56BE8E0-404F-430A-8278-9905A115616A}" type="presParOf" srcId="{EAF34540-B454-4836-B47E-19B1A117A58F}" destId="{4FEF3D83-953C-49FD-9287-3BF568257A92}" srcOrd="1" destOrd="0" presId="urn:microsoft.com/office/officeart/2005/8/layout/vList5"/>
    <dgm:cxn modelId="{C0F67279-33A9-4955-ACD6-021C8EB5FAFE}" type="presParOf" srcId="{EAF34540-B454-4836-B47E-19B1A117A58F}" destId="{BB16F5EE-CBA6-4222-A111-69E2623DEF07}" srcOrd="2" destOrd="0" presId="urn:microsoft.com/office/officeart/2005/8/layout/vList5"/>
    <dgm:cxn modelId="{8A26FAB9-3375-4F9D-81D5-D7FF36723E83}" type="presParOf" srcId="{BB16F5EE-CBA6-4222-A111-69E2623DEF07}" destId="{408B15CB-D7C9-4345-8720-2F22AB672FE7}" srcOrd="0" destOrd="0" presId="urn:microsoft.com/office/officeart/2005/8/layout/vList5"/>
    <dgm:cxn modelId="{E9646973-FE00-48A8-A7AF-7E8C7F2A2DAA}" type="presParOf" srcId="{BB16F5EE-CBA6-4222-A111-69E2623DEF07}" destId="{11873BC9-500A-4756-BDE5-50405884F762}" srcOrd="1" destOrd="0" presId="urn:microsoft.com/office/officeart/2005/8/layout/vList5"/>
    <dgm:cxn modelId="{BC12289B-E560-42AD-A9CE-96196BC6765F}" type="presParOf" srcId="{EAF34540-B454-4836-B47E-19B1A117A58F}" destId="{11E19376-A19A-4704-AB28-261F1B05F26F}" srcOrd="3" destOrd="0" presId="urn:microsoft.com/office/officeart/2005/8/layout/vList5"/>
    <dgm:cxn modelId="{E3732229-E02F-4AB1-BB4D-86AD39202A1D}" type="presParOf" srcId="{EAF34540-B454-4836-B47E-19B1A117A58F}" destId="{B9A9919E-6EFE-42A7-AED6-79E248ACFA03}" srcOrd="4" destOrd="0" presId="urn:microsoft.com/office/officeart/2005/8/layout/vList5"/>
    <dgm:cxn modelId="{504A2519-819D-4DA2-BD71-7CEF6C3886FE}" type="presParOf" srcId="{B9A9919E-6EFE-42A7-AED6-79E248ACFA03}" destId="{F5071987-3066-4EE5-9013-0F3701F65B68}" srcOrd="0" destOrd="0" presId="urn:microsoft.com/office/officeart/2005/8/layout/vList5"/>
    <dgm:cxn modelId="{AE5FCD28-729D-4923-937E-F627026CE332}" type="presParOf" srcId="{B9A9919E-6EFE-42A7-AED6-79E248ACFA03}" destId="{CA7D3335-0D46-4F81-BE53-3D2364CC9F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9D90D-C529-4B9B-B456-DFC6FB071F42}" type="doc">
      <dgm:prSet loTypeId="urn:microsoft.com/office/officeart/2005/8/layout/process1" loCatId="process" qsTypeId="urn:microsoft.com/office/officeart/2005/8/quickstyle/simple1" qsCatId="simple" csTypeId="urn:microsoft.com/office/officeart/2005/8/colors/accent2_1" csCatId="accent2" phldr="1"/>
      <dgm:spPr/>
    </dgm:pt>
    <dgm:pt modelId="{C199B824-04FE-403E-B720-A01E6A0AA031}">
      <dgm:prSet phldrT="[Text]" custT="1"/>
      <dgm:spPr/>
      <dgm:t>
        <a:bodyPr/>
        <a:lstStyle/>
        <a:p>
          <a:pPr>
            <a:lnSpc>
              <a:spcPct val="90000"/>
            </a:lnSpc>
            <a:spcAft>
              <a:spcPct val="35000"/>
            </a:spcAft>
          </a:pPr>
          <a:r>
            <a:rPr lang="en-AU" sz="1600" b="1" i="1" dirty="0">
              <a:solidFill>
                <a:srgbClr val="E26E00"/>
              </a:solidFill>
              <a:latin typeface="Franklin Gothic Medium" panose="020B0603020102020204" pitchFamily="34" charset="0"/>
              <a:ea typeface="Times New Roman" panose="02020603050405020304" pitchFamily="18" charset="0"/>
            </a:rPr>
            <a:t>Step 1: </a:t>
          </a:r>
          <a:br>
            <a:rPr lang="en-AU" sz="1600" b="1" i="1" dirty="0">
              <a:solidFill>
                <a:srgbClr val="E26E00"/>
              </a:solidFill>
              <a:latin typeface="Franklin Gothic Medium" panose="020B0603020102020204" pitchFamily="34" charset="0"/>
              <a:ea typeface="Times New Roman" panose="02020603050405020304" pitchFamily="18" charset="0"/>
            </a:rPr>
          </a:br>
          <a:r>
            <a:rPr lang="en-AU" sz="1600" b="1" i="1" dirty="0">
              <a:solidFill>
                <a:srgbClr val="E26E00"/>
              </a:solidFill>
              <a:latin typeface="Franklin Gothic Medium" panose="020B0603020102020204" pitchFamily="34" charset="0"/>
              <a:ea typeface="Times New Roman" panose="02020603050405020304" pitchFamily="18" charset="0"/>
            </a:rPr>
            <a:t>Design outcomes harvest</a:t>
          </a:r>
          <a:br>
            <a:rPr lang="en-AU" sz="1600" b="1" i="1" dirty="0">
              <a:solidFill>
                <a:srgbClr val="E26E00"/>
              </a:solidFill>
              <a:latin typeface="Franklin Gothic Medium" panose="020B0603020102020204" pitchFamily="34" charset="0"/>
              <a:ea typeface="Times New Roman" panose="02020603050405020304" pitchFamily="18" charset="0"/>
            </a:rPr>
          </a:br>
          <a:endParaRPr lang="en-US" sz="800" dirty="0"/>
        </a:p>
      </dgm:t>
    </dgm:pt>
    <dgm:pt modelId="{FBFF9168-E4F4-40BA-AD3D-81680B730BA5}" type="parTrans" cxnId="{89C17763-9194-4FC6-86D2-4C6AC6D3D59D}">
      <dgm:prSet/>
      <dgm:spPr/>
      <dgm:t>
        <a:bodyPr/>
        <a:lstStyle/>
        <a:p>
          <a:endParaRPr lang="en-US" sz="1600"/>
        </a:p>
      </dgm:t>
    </dgm:pt>
    <dgm:pt modelId="{52A9E695-76BC-4322-9CCF-157E2ED6F095}" type="sibTrans" cxnId="{89C17763-9194-4FC6-86D2-4C6AC6D3D59D}">
      <dgm:prSet custT="1"/>
      <dgm:spPr/>
      <dgm:t>
        <a:bodyPr/>
        <a:lstStyle/>
        <a:p>
          <a:endParaRPr lang="en-US" sz="1600"/>
        </a:p>
      </dgm:t>
    </dgm:pt>
    <dgm:pt modelId="{9A5B8EE0-D529-4DDD-9127-FC1027A40E2C}">
      <dgm:prSet phldrT="[Text]" custT="1"/>
      <dgm:spPr/>
      <dgm:t>
        <a:bodyPr/>
        <a:lstStyle/>
        <a:p>
          <a:r>
            <a:rPr lang="en-AU" sz="1600" b="1" i="1" dirty="0">
              <a:solidFill>
                <a:srgbClr val="E26E00"/>
              </a:solidFill>
              <a:latin typeface="Franklin Gothic Medium" panose="020B0603020102020204" pitchFamily="34" charset="0"/>
              <a:ea typeface="Times New Roman" panose="02020603050405020304" pitchFamily="18" charset="0"/>
            </a:rPr>
            <a:t>Step 2 &amp; 3: Develop and refine outcome descriptions</a:t>
          </a:r>
          <a:br>
            <a:rPr lang="en-AU" sz="1600" b="1" i="1" dirty="0">
              <a:solidFill>
                <a:srgbClr val="E26E00"/>
              </a:solidFill>
              <a:latin typeface="Franklin Gothic Medium" panose="020B0603020102020204" pitchFamily="34" charset="0"/>
              <a:ea typeface="Times New Roman" panose="02020603050405020304" pitchFamily="18" charset="0"/>
            </a:rPr>
          </a:br>
          <a:endParaRPr lang="en-US" sz="800" dirty="0"/>
        </a:p>
      </dgm:t>
    </dgm:pt>
    <dgm:pt modelId="{0999078F-F158-476E-829A-0A1DC62C2EB4}" type="parTrans" cxnId="{4E6FD819-41EE-47CC-8DF4-8560C14B630D}">
      <dgm:prSet/>
      <dgm:spPr/>
      <dgm:t>
        <a:bodyPr/>
        <a:lstStyle/>
        <a:p>
          <a:endParaRPr lang="en-US" sz="1600"/>
        </a:p>
      </dgm:t>
    </dgm:pt>
    <dgm:pt modelId="{2626ED7D-81F5-4780-829B-F406EFA844DE}" type="sibTrans" cxnId="{4E6FD819-41EE-47CC-8DF4-8560C14B630D}">
      <dgm:prSet custT="1"/>
      <dgm:spPr/>
      <dgm:t>
        <a:bodyPr/>
        <a:lstStyle/>
        <a:p>
          <a:endParaRPr lang="en-US" sz="1600"/>
        </a:p>
      </dgm:t>
    </dgm:pt>
    <dgm:pt modelId="{5B01DC45-2637-4699-A31A-3814B2BCCC26}">
      <dgm:prSet phldrT="[Text]" custT="1"/>
      <dgm:spPr/>
      <dgm:t>
        <a:bodyPr/>
        <a:lstStyle/>
        <a:p>
          <a:pPr algn="l"/>
          <a:r>
            <a:rPr lang="en-AU" sz="1600" b="1" i="1" dirty="0">
              <a:solidFill>
                <a:srgbClr val="E26E00"/>
              </a:solidFill>
              <a:latin typeface="Franklin Gothic Medium" panose="020B0603020102020204" pitchFamily="34" charset="0"/>
              <a:ea typeface="Times New Roman" panose="02020603050405020304" pitchFamily="18" charset="0"/>
            </a:rPr>
            <a:t>Step 4: Substantiate and verify </a:t>
          </a:r>
          <a:br>
            <a:rPr lang="en-AU" sz="1600" b="1" i="1" dirty="0">
              <a:solidFill>
                <a:srgbClr val="E26E00"/>
              </a:solidFill>
              <a:latin typeface="Franklin Gothic Medium" panose="020B0603020102020204" pitchFamily="34" charset="0"/>
              <a:ea typeface="Times New Roman" panose="02020603050405020304" pitchFamily="18" charset="0"/>
            </a:rPr>
          </a:br>
          <a:br>
            <a:rPr lang="en-AU" sz="1600" b="1" i="1" dirty="0">
              <a:solidFill>
                <a:srgbClr val="E26E00"/>
              </a:solidFill>
              <a:latin typeface="Franklin Gothic Medium" panose="020B0603020102020204" pitchFamily="34" charset="0"/>
              <a:ea typeface="Times New Roman" panose="02020603050405020304" pitchFamily="18" charset="0"/>
            </a:rPr>
          </a:br>
          <a:r>
            <a:rPr lang="en-AU" sz="1600" dirty="0">
              <a:latin typeface="Franklin Gothic Book" panose="020B0503020102020204" pitchFamily="34" charset="0"/>
              <a:ea typeface="Times New Roman" panose="02020603050405020304" pitchFamily="18" charset="0"/>
              <a:cs typeface="Arial" panose="020B0604020202020204" pitchFamily="34" charset="0"/>
            </a:rPr>
            <a:t>Descriptions + contribution + significance + verification</a:t>
          </a:r>
          <a:endParaRPr lang="en-AU" sz="1600" dirty="0">
            <a:latin typeface="Franklin Gothic Book" panose="020B0503020102020204" pitchFamily="34" charset="0"/>
            <a:ea typeface="Times New Roman" panose="02020603050405020304" pitchFamily="18" charset="0"/>
            <a:cs typeface="Times New Roman" panose="02020603050405020304" pitchFamily="18" charset="0"/>
          </a:endParaRPr>
        </a:p>
        <a:p>
          <a:pPr algn="l"/>
          <a:r>
            <a:rPr lang="en-AU" sz="1600" dirty="0">
              <a:latin typeface="Franklin Gothic Book" panose="020B0503020102020204" pitchFamily="34" charset="0"/>
              <a:ea typeface="Times New Roman" panose="02020603050405020304" pitchFamily="18" charset="0"/>
              <a:cs typeface="Arial" panose="020B0604020202020204" pitchFamily="34" charset="0"/>
            </a:rPr>
            <a:t>Consider LT collective and backbone respectively</a:t>
          </a:r>
          <a:endParaRPr lang="en-AU" sz="1600" dirty="0">
            <a:latin typeface="Franklin Gothic Book" panose="020B0503020102020204" pitchFamily="34" charset="0"/>
            <a:ea typeface="Times New Roman" panose="02020603050405020304" pitchFamily="18" charset="0"/>
            <a:cs typeface="Times New Roman" panose="02020603050405020304" pitchFamily="18" charset="0"/>
          </a:endParaRPr>
        </a:p>
        <a:p>
          <a:pPr algn="l"/>
          <a:r>
            <a:rPr lang="en-AU" sz="1600" dirty="0">
              <a:latin typeface="Franklin Gothic Book" panose="020B0503020102020204" pitchFamily="34" charset="0"/>
              <a:ea typeface="Times New Roman" panose="02020603050405020304" pitchFamily="18" charset="0"/>
              <a:cs typeface="Arial" panose="020B0604020202020204" pitchFamily="34" charset="0"/>
            </a:rPr>
            <a:t>Preliminary data analysis by </a:t>
          </a:r>
          <a:br>
            <a:rPr lang="en-AU" sz="1600" dirty="0">
              <a:latin typeface="Franklin Gothic Book" panose="020B0503020102020204" pitchFamily="34" charset="0"/>
              <a:ea typeface="Times New Roman" panose="02020603050405020304" pitchFamily="18" charset="0"/>
              <a:cs typeface="Arial" panose="020B0604020202020204" pitchFamily="34" charset="0"/>
            </a:rPr>
          </a:br>
          <a:r>
            <a:rPr lang="en-AU" sz="1600" dirty="0">
              <a:latin typeface="Franklin Gothic Book" panose="020B0503020102020204" pitchFamily="34" charset="0"/>
              <a:ea typeface="Times New Roman" panose="02020603050405020304" pitchFamily="18" charset="0"/>
              <a:cs typeface="Arial" panose="020B0604020202020204" pitchFamily="34" charset="0"/>
            </a:rPr>
            <a:t>Clear Horizon </a:t>
          </a:r>
          <a:endParaRPr lang="en-US" sz="1600" dirty="0"/>
        </a:p>
      </dgm:t>
    </dgm:pt>
    <dgm:pt modelId="{1D34B112-9066-453D-A76B-E22A80B6123B}" type="parTrans" cxnId="{0D8AFF2B-EB59-417B-9BBE-7041CB360990}">
      <dgm:prSet/>
      <dgm:spPr/>
      <dgm:t>
        <a:bodyPr/>
        <a:lstStyle/>
        <a:p>
          <a:endParaRPr lang="en-US" sz="1600"/>
        </a:p>
      </dgm:t>
    </dgm:pt>
    <dgm:pt modelId="{68BC0468-44C5-41A9-B47E-30AA23155254}" type="sibTrans" cxnId="{0D8AFF2B-EB59-417B-9BBE-7041CB360990}">
      <dgm:prSet custT="1"/>
      <dgm:spPr/>
      <dgm:t>
        <a:bodyPr/>
        <a:lstStyle/>
        <a:p>
          <a:endParaRPr lang="en-US" sz="1600"/>
        </a:p>
      </dgm:t>
    </dgm:pt>
    <dgm:pt modelId="{E20478EE-5D0B-4A4C-8465-25744E7D8E44}">
      <dgm:prSet custT="1"/>
      <dgm:spPr/>
      <dgm:t>
        <a:bodyPr/>
        <a:lstStyle/>
        <a:p>
          <a:r>
            <a:rPr lang="en-AU" sz="1600" dirty="0">
              <a:latin typeface="Franklin Gothic Book" panose="020B0503020102020204" pitchFamily="34" charset="0"/>
              <a:ea typeface="Times New Roman" panose="02020603050405020304" pitchFamily="18" charset="0"/>
              <a:cs typeface="Arial" panose="020B0604020202020204" pitchFamily="34" charset="0"/>
            </a:rPr>
            <a:t>Collect data: Document scan, scoping, interviews, MSC, quantitative data collection &amp; analysis</a:t>
          </a:r>
          <a:endParaRPr lang="en-AU" sz="1600" dirty="0">
            <a:latin typeface="Franklin Gothic Book" panose="020B0503020102020204" pitchFamily="34" charset="0"/>
            <a:ea typeface="Times New Roman" panose="02020603050405020304" pitchFamily="18" charset="0"/>
            <a:cs typeface="Times New Roman" panose="02020603050405020304" pitchFamily="18" charset="0"/>
          </a:endParaRPr>
        </a:p>
      </dgm:t>
    </dgm:pt>
    <dgm:pt modelId="{91384AA5-DCF7-4886-8319-7A05A29F9B17}" type="parTrans" cxnId="{1F8E9218-928D-44F3-81DD-6CC18E838599}">
      <dgm:prSet/>
      <dgm:spPr/>
      <dgm:t>
        <a:bodyPr/>
        <a:lstStyle/>
        <a:p>
          <a:endParaRPr lang="en-US" sz="1600"/>
        </a:p>
      </dgm:t>
    </dgm:pt>
    <dgm:pt modelId="{19C8859A-BC2A-42D9-BD03-AD103CBBE3FD}" type="sibTrans" cxnId="{1F8E9218-928D-44F3-81DD-6CC18E838599}">
      <dgm:prSet/>
      <dgm:spPr/>
      <dgm:t>
        <a:bodyPr/>
        <a:lstStyle/>
        <a:p>
          <a:endParaRPr lang="en-US" sz="1600"/>
        </a:p>
      </dgm:t>
    </dgm:pt>
    <dgm:pt modelId="{44A82867-0EBA-4B2A-8AA4-D2A72815A2B3}">
      <dgm:prSet phldrT="[Text]" custT="1"/>
      <dgm:spPr/>
      <dgm:t>
        <a:bodyPr/>
        <a:lstStyle/>
        <a:p>
          <a:pPr>
            <a:lnSpc>
              <a:spcPct val="90000"/>
            </a:lnSpc>
            <a:spcAft>
              <a:spcPct val="35000"/>
            </a:spcAft>
          </a:pPr>
          <a:r>
            <a:rPr lang="en-AU" sz="1600" b="1" i="1" dirty="0">
              <a:solidFill>
                <a:srgbClr val="E26E00"/>
              </a:solidFill>
              <a:latin typeface="Franklin Gothic Medium" panose="020B0603020102020204" pitchFamily="34" charset="0"/>
              <a:ea typeface="Times New Roman" panose="02020603050405020304" pitchFamily="18" charset="0"/>
            </a:rPr>
            <a:t>Step 5: </a:t>
          </a:r>
          <a:br>
            <a:rPr lang="en-AU" sz="1600" b="1" i="1" dirty="0">
              <a:solidFill>
                <a:srgbClr val="E26E00"/>
              </a:solidFill>
              <a:latin typeface="Franklin Gothic Medium" panose="020B0603020102020204" pitchFamily="34" charset="0"/>
              <a:ea typeface="Times New Roman" panose="02020603050405020304" pitchFamily="18" charset="0"/>
            </a:rPr>
          </a:br>
          <a:r>
            <a:rPr lang="en-AU" sz="1600" b="1" i="1" dirty="0">
              <a:solidFill>
                <a:srgbClr val="E26E00"/>
              </a:solidFill>
              <a:latin typeface="Franklin Gothic Medium" panose="020B0603020102020204" pitchFamily="34" charset="0"/>
              <a:ea typeface="Times New Roman" panose="02020603050405020304" pitchFamily="18" charset="0"/>
            </a:rPr>
            <a:t>Measure &amp; analyse progress</a:t>
          </a:r>
          <a:br>
            <a:rPr lang="en-AU" sz="1600" b="1" i="1" dirty="0">
              <a:solidFill>
                <a:srgbClr val="E26E00"/>
              </a:solidFill>
              <a:latin typeface="Franklin Gothic Medium" panose="020B0603020102020204" pitchFamily="34" charset="0"/>
              <a:ea typeface="Times New Roman" panose="02020603050405020304" pitchFamily="18" charset="0"/>
            </a:rPr>
          </a:br>
          <a:endParaRPr lang="en-US" sz="800" dirty="0"/>
        </a:p>
      </dgm:t>
    </dgm:pt>
    <dgm:pt modelId="{89B27420-ACE4-43A7-9E3F-580AF5977545}" type="parTrans" cxnId="{BF405779-6416-4984-BB80-7413F650755C}">
      <dgm:prSet/>
      <dgm:spPr/>
      <dgm:t>
        <a:bodyPr/>
        <a:lstStyle/>
        <a:p>
          <a:endParaRPr lang="en-US" sz="1600"/>
        </a:p>
      </dgm:t>
    </dgm:pt>
    <dgm:pt modelId="{530FFF2F-2535-4966-A74A-512CD2739032}" type="sibTrans" cxnId="{BF405779-6416-4984-BB80-7413F650755C}">
      <dgm:prSet/>
      <dgm:spPr/>
      <dgm:t>
        <a:bodyPr/>
        <a:lstStyle/>
        <a:p>
          <a:endParaRPr lang="en-US" sz="1600"/>
        </a:p>
      </dgm:t>
    </dgm:pt>
    <dgm:pt modelId="{1957A796-CF75-4BA2-BA49-F2731683A27E}">
      <dgm:prSet custT="1"/>
      <dgm:spPr/>
      <dgm:t>
        <a:bodyPr/>
        <a:lstStyle/>
        <a:p>
          <a:pPr>
            <a:lnSpc>
              <a:spcPct val="100000"/>
            </a:lnSpc>
            <a:spcAft>
              <a:spcPts val="300"/>
            </a:spcAft>
          </a:pPr>
          <a:r>
            <a:rPr lang="en-AU" sz="1600" dirty="0">
              <a:latin typeface="Franklin Gothic Book" panose="020B0503020102020204" pitchFamily="34" charset="0"/>
              <a:ea typeface="Times New Roman" panose="02020603050405020304" pitchFamily="18" charset="0"/>
              <a:cs typeface="Times New Roman" panose="02020603050405020304" pitchFamily="18" charset="0"/>
            </a:rPr>
            <a:t>Case studies &amp; MSC stories</a:t>
          </a:r>
        </a:p>
      </dgm:t>
    </dgm:pt>
    <dgm:pt modelId="{5960CC9C-9BD7-4E20-850A-B45E0C5C7682}" type="parTrans" cxnId="{558D582C-447C-4EA8-A472-7837BCB1D77E}">
      <dgm:prSet/>
      <dgm:spPr/>
      <dgm:t>
        <a:bodyPr/>
        <a:lstStyle/>
        <a:p>
          <a:endParaRPr lang="en-US" sz="1600"/>
        </a:p>
      </dgm:t>
    </dgm:pt>
    <dgm:pt modelId="{05020E62-C8C9-45C6-AE58-51CA9123CD72}" type="sibTrans" cxnId="{558D582C-447C-4EA8-A472-7837BCB1D77E}">
      <dgm:prSet/>
      <dgm:spPr/>
      <dgm:t>
        <a:bodyPr/>
        <a:lstStyle/>
        <a:p>
          <a:endParaRPr lang="en-US" sz="1600"/>
        </a:p>
      </dgm:t>
    </dgm:pt>
    <dgm:pt modelId="{F19BD1FA-2BAB-47D3-9996-C00953D66FB2}">
      <dgm:prSet custT="1"/>
      <dgm:spPr/>
      <dgm:t>
        <a:bodyPr/>
        <a:lstStyle/>
        <a:p>
          <a:pPr>
            <a:lnSpc>
              <a:spcPct val="90000"/>
            </a:lnSpc>
            <a:spcAft>
              <a:spcPct val="15000"/>
            </a:spcAft>
          </a:pPr>
          <a:r>
            <a:rPr lang="en-AU" sz="1600" dirty="0">
              <a:latin typeface="Franklin Gothic Book" panose="020B0503020102020204" pitchFamily="34" charset="0"/>
              <a:ea typeface="Times New Roman" panose="02020603050405020304" pitchFamily="18" charset="0"/>
              <a:cs typeface="Times New Roman" panose="02020603050405020304" pitchFamily="18" charset="0"/>
            </a:rPr>
            <a:t>Independent review of findings by Clear Horizon</a:t>
          </a:r>
        </a:p>
      </dgm:t>
    </dgm:pt>
    <dgm:pt modelId="{757C6120-DCA2-43C1-949B-036AAA3A1CDB}" type="parTrans" cxnId="{AEE02FB0-0B74-4DED-88C6-E082731588CC}">
      <dgm:prSet/>
      <dgm:spPr/>
      <dgm:t>
        <a:bodyPr/>
        <a:lstStyle/>
        <a:p>
          <a:endParaRPr lang="en-US" sz="1600"/>
        </a:p>
      </dgm:t>
    </dgm:pt>
    <dgm:pt modelId="{9EA0C1B0-EDA5-4C92-93D1-C66B8B68C96C}" type="sibTrans" cxnId="{AEE02FB0-0B74-4DED-88C6-E082731588CC}">
      <dgm:prSet/>
      <dgm:spPr/>
      <dgm:t>
        <a:bodyPr/>
        <a:lstStyle/>
        <a:p>
          <a:endParaRPr lang="en-US" sz="1600"/>
        </a:p>
      </dgm:t>
    </dgm:pt>
    <dgm:pt modelId="{B1E6AA1B-2D45-4148-9389-CEDEAA4AC233}">
      <dgm:prSet custT="1"/>
      <dgm:spPr/>
      <dgm:t>
        <a:bodyPr/>
        <a:lstStyle/>
        <a:p>
          <a:pPr>
            <a:lnSpc>
              <a:spcPct val="100000"/>
            </a:lnSpc>
            <a:spcAft>
              <a:spcPts val="300"/>
            </a:spcAft>
          </a:pPr>
          <a:r>
            <a:rPr lang="en-AU" sz="1600" dirty="0">
              <a:latin typeface="Franklin Gothic Book" panose="020B0503020102020204" pitchFamily="34" charset="0"/>
              <a:ea typeface="Times New Roman" panose="02020603050405020304" pitchFamily="18" charset="0"/>
              <a:cs typeface="Arial" panose="020B0604020202020204" pitchFamily="34" charset="0"/>
            </a:rPr>
            <a:t>Agreed progress markers</a:t>
          </a:r>
          <a:endParaRPr lang="en-AU" sz="1600" dirty="0">
            <a:latin typeface="Franklin Gothic Book" panose="020B0503020102020204" pitchFamily="34" charset="0"/>
            <a:ea typeface="Times New Roman" panose="02020603050405020304" pitchFamily="18" charset="0"/>
            <a:cs typeface="Times New Roman" panose="02020603050405020304" pitchFamily="18" charset="0"/>
          </a:endParaRPr>
        </a:p>
      </dgm:t>
    </dgm:pt>
    <dgm:pt modelId="{54189F80-7175-48C2-B1DD-87C43788A3D1}" type="sibTrans" cxnId="{47AE5A6A-5FEF-4482-ADA8-482090C1786E}">
      <dgm:prSet/>
      <dgm:spPr/>
      <dgm:t>
        <a:bodyPr/>
        <a:lstStyle/>
        <a:p>
          <a:endParaRPr lang="en-US" sz="1600"/>
        </a:p>
      </dgm:t>
    </dgm:pt>
    <dgm:pt modelId="{9B8AB8C8-C8A8-46DE-B064-143FC4FE38A5}" type="parTrans" cxnId="{47AE5A6A-5FEF-4482-ADA8-482090C1786E}">
      <dgm:prSet/>
      <dgm:spPr/>
      <dgm:t>
        <a:bodyPr/>
        <a:lstStyle/>
        <a:p>
          <a:endParaRPr lang="en-US" sz="1600"/>
        </a:p>
      </dgm:t>
    </dgm:pt>
    <dgm:pt modelId="{B3532255-4B98-4B66-919E-F4CE09C2D323}">
      <dgm:prSet custT="1"/>
      <dgm:spPr/>
      <dgm:t>
        <a:bodyPr/>
        <a:lstStyle/>
        <a:p>
          <a:pPr>
            <a:lnSpc>
              <a:spcPct val="100000"/>
            </a:lnSpc>
            <a:spcAft>
              <a:spcPts val="300"/>
            </a:spcAft>
          </a:pPr>
          <a:r>
            <a:rPr lang="en-AU" sz="1600" dirty="0">
              <a:latin typeface="Franklin Gothic Book" panose="020B0503020102020204" pitchFamily="34" charset="0"/>
              <a:ea typeface="Times New Roman" panose="02020603050405020304" pitchFamily="18" charset="0"/>
              <a:cs typeface="Times New Roman" panose="02020603050405020304" pitchFamily="18" charset="0"/>
            </a:rPr>
            <a:t>Frame, scope, KEQs</a:t>
          </a:r>
        </a:p>
      </dgm:t>
    </dgm:pt>
    <dgm:pt modelId="{C0F2A1DD-6571-4751-8215-9A82138B1732}" type="sibTrans" cxnId="{F5CF4974-924D-47CD-A286-228D0FB5ECB3}">
      <dgm:prSet/>
      <dgm:spPr/>
      <dgm:t>
        <a:bodyPr/>
        <a:lstStyle/>
        <a:p>
          <a:endParaRPr lang="en-US"/>
        </a:p>
      </dgm:t>
    </dgm:pt>
    <dgm:pt modelId="{2A24B750-C7BA-41C8-94BB-462137C72E95}" type="parTrans" cxnId="{F5CF4974-924D-47CD-A286-228D0FB5ECB3}">
      <dgm:prSet/>
      <dgm:spPr/>
      <dgm:t>
        <a:bodyPr/>
        <a:lstStyle/>
        <a:p>
          <a:endParaRPr lang="en-US"/>
        </a:p>
      </dgm:t>
    </dgm:pt>
    <dgm:pt modelId="{842F4BA5-5FDD-413E-957D-1ED238CD7D58}">
      <dgm:prSet custT="1"/>
      <dgm:spPr/>
      <dgm:t>
        <a:bodyPr/>
        <a:lstStyle/>
        <a:p>
          <a:pPr>
            <a:lnSpc>
              <a:spcPct val="100000"/>
            </a:lnSpc>
            <a:spcAft>
              <a:spcPts val="300"/>
            </a:spcAft>
          </a:pPr>
          <a:r>
            <a:rPr lang="en-AU" sz="1600" dirty="0">
              <a:latin typeface="Franklin Gothic Book" panose="020B0503020102020204" pitchFamily="34" charset="0"/>
              <a:ea typeface="Times New Roman" panose="02020603050405020304" pitchFamily="18" charset="0"/>
              <a:cs typeface="Times New Roman" panose="02020603050405020304" pitchFamily="18" charset="0"/>
            </a:rPr>
            <a:t>Develop tools for data collection &amp; verification</a:t>
          </a:r>
        </a:p>
      </dgm:t>
    </dgm:pt>
    <dgm:pt modelId="{25D33568-A225-4CE2-89EC-7A2599C9E46D}" type="parTrans" cxnId="{A9616A0C-4F79-4FCA-97CF-49C1A05BB800}">
      <dgm:prSet/>
      <dgm:spPr/>
      <dgm:t>
        <a:bodyPr/>
        <a:lstStyle/>
        <a:p>
          <a:endParaRPr lang="en-US"/>
        </a:p>
      </dgm:t>
    </dgm:pt>
    <dgm:pt modelId="{E80DACE6-4B05-4EC4-A8A0-5839DCEBDAE4}" type="sibTrans" cxnId="{A9616A0C-4F79-4FCA-97CF-49C1A05BB800}">
      <dgm:prSet/>
      <dgm:spPr/>
      <dgm:t>
        <a:bodyPr/>
        <a:lstStyle/>
        <a:p>
          <a:endParaRPr lang="en-US"/>
        </a:p>
      </dgm:t>
    </dgm:pt>
    <dgm:pt modelId="{1F88F775-8004-49AE-B5D1-EA3867336C17}">
      <dgm:prSet custT="1"/>
      <dgm:spPr/>
      <dgm:t>
        <a:bodyPr/>
        <a:lstStyle/>
        <a:p>
          <a:pPr>
            <a:lnSpc>
              <a:spcPct val="100000"/>
            </a:lnSpc>
            <a:spcAft>
              <a:spcPts val="300"/>
            </a:spcAft>
          </a:pPr>
          <a:r>
            <a:rPr lang="en-AU" sz="1600" dirty="0">
              <a:latin typeface="Franklin Gothic Book" panose="020B0503020102020204" pitchFamily="34" charset="0"/>
              <a:ea typeface="Times New Roman" panose="02020603050405020304" pitchFamily="18" charset="0"/>
              <a:cs typeface="Times New Roman" panose="02020603050405020304" pitchFamily="18" charset="0"/>
            </a:rPr>
            <a:t>Co-analysis &amp; interpretation with LT stakeholders</a:t>
          </a:r>
        </a:p>
      </dgm:t>
    </dgm:pt>
    <dgm:pt modelId="{6E61CC61-D842-4135-B6D2-F5EB9C7DC9C5}" type="parTrans" cxnId="{66E4A40F-75C7-4BF5-9528-D49C3F4B2710}">
      <dgm:prSet/>
      <dgm:spPr/>
      <dgm:t>
        <a:bodyPr/>
        <a:lstStyle/>
        <a:p>
          <a:endParaRPr lang="en-US"/>
        </a:p>
      </dgm:t>
    </dgm:pt>
    <dgm:pt modelId="{51EC2F97-2658-4BCE-8F67-5632B5B575DA}" type="sibTrans" cxnId="{66E4A40F-75C7-4BF5-9528-D49C3F4B2710}">
      <dgm:prSet/>
      <dgm:spPr/>
      <dgm:t>
        <a:bodyPr/>
        <a:lstStyle/>
        <a:p>
          <a:endParaRPr lang="en-US"/>
        </a:p>
      </dgm:t>
    </dgm:pt>
    <dgm:pt modelId="{B4C02415-B470-4132-8EF1-673885BAFE49}" type="pres">
      <dgm:prSet presAssocID="{7029D90D-C529-4B9B-B456-DFC6FB071F42}" presName="Name0" presStyleCnt="0">
        <dgm:presLayoutVars>
          <dgm:dir/>
          <dgm:resizeHandles val="exact"/>
        </dgm:presLayoutVars>
      </dgm:prSet>
      <dgm:spPr/>
    </dgm:pt>
    <dgm:pt modelId="{C5DE396E-0348-48D5-9153-9927571848BC}" type="pres">
      <dgm:prSet presAssocID="{C199B824-04FE-403E-B720-A01E6A0AA031}" presName="node" presStyleLbl="node1" presStyleIdx="0" presStyleCnt="4">
        <dgm:presLayoutVars>
          <dgm:bulletEnabled val="1"/>
        </dgm:presLayoutVars>
      </dgm:prSet>
      <dgm:spPr/>
    </dgm:pt>
    <dgm:pt modelId="{418CE6BA-4039-4C21-8159-DF9B3C5F0809}" type="pres">
      <dgm:prSet presAssocID="{52A9E695-76BC-4322-9CCF-157E2ED6F095}" presName="sibTrans" presStyleLbl="sibTrans2D1" presStyleIdx="0" presStyleCnt="3"/>
      <dgm:spPr/>
    </dgm:pt>
    <dgm:pt modelId="{1C6F66B1-B1A0-431E-9713-D4C592AE3C35}" type="pres">
      <dgm:prSet presAssocID="{52A9E695-76BC-4322-9CCF-157E2ED6F095}" presName="connectorText" presStyleLbl="sibTrans2D1" presStyleIdx="0" presStyleCnt="3"/>
      <dgm:spPr/>
    </dgm:pt>
    <dgm:pt modelId="{B2B928F1-0936-478C-BC92-459527488D8C}" type="pres">
      <dgm:prSet presAssocID="{9A5B8EE0-D529-4DDD-9127-FC1027A40E2C}" presName="node" presStyleLbl="node1" presStyleIdx="1" presStyleCnt="4">
        <dgm:presLayoutVars>
          <dgm:bulletEnabled val="1"/>
        </dgm:presLayoutVars>
      </dgm:prSet>
      <dgm:spPr/>
    </dgm:pt>
    <dgm:pt modelId="{E4AADF9F-8746-4DDC-BFCE-966F18C9C462}" type="pres">
      <dgm:prSet presAssocID="{2626ED7D-81F5-4780-829B-F406EFA844DE}" presName="sibTrans" presStyleLbl="sibTrans2D1" presStyleIdx="1" presStyleCnt="3"/>
      <dgm:spPr/>
    </dgm:pt>
    <dgm:pt modelId="{DEDAA2F5-4596-4CE7-8EBA-B305541B3A95}" type="pres">
      <dgm:prSet presAssocID="{2626ED7D-81F5-4780-829B-F406EFA844DE}" presName="connectorText" presStyleLbl="sibTrans2D1" presStyleIdx="1" presStyleCnt="3"/>
      <dgm:spPr/>
    </dgm:pt>
    <dgm:pt modelId="{187B04CE-BC6A-4C0A-A14F-438079DA41E9}" type="pres">
      <dgm:prSet presAssocID="{5B01DC45-2637-4699-A31A-3814B2BCCC26}" presName="node" presStyleLbl="node1" presStyleIdx="2" presStyleCnt="4">
        <dgm:presLayoutVars>
          <dgm:bulletEnabled val="1"/>
        </dgm:presLayoutVars>
      </dgm:prSet>
      <dgm:spPr/>
    </dgm:pt>
    <dgm:pt modelId="{FDCD0195-065F-43CD-A117-B4C55E590EF6}" type="pres">
      <dgm:prSet presAssocID="{68BC0468-44C5-41A9-B47E-30AA23155254}" presName="sibTrans" presStyleLbl="sibTrans2D1" presStyleIdx="2" presStyleCnt="3"/>
      <dgm:spPr/>
    </dgm:pt>
    <dgm:pt modelId="{8E069AA8-856F-4707-B66E-C71D70163828}" type="pres">
      <dgm:prSet presAssocID="{68BC0468-44C5-41A9-B47E-30AA23155254}" presName="connectorText" presStyleLbl="sibTrans2D1" presStyleIdx="2" presStyleCnt="3"/>
      <dgm:spPr/>
    </dgm:pt>
    <dgm:pt modelId="{D0F6019A-BD58-4485-A5DB-9FC1DFE25B9D}" type="pres">
      <dgm:prSet presAssocID="{44A82867-0EBA-4B2A-8AA4-D2A72815A2B3}" presName="node" presStyleLbl="node1" presStyleIdx="3" presStyleCnt="4">
        <dgm:presLayoutVars>
          <dgm:bulletEnabled val="1"/>
        </dgm:presLayoutVars>
      </dgm:prSet>
      <dgm:spPr/>
    </dgm:pt>
  </dgm:ptLst>
  <dgm:cxnLst>
    <dgm:cxn modelId="{0E2D0201-58B2-4833-BA1E-B50FF1E4E5A3}" type="presOf" srcId="{B3532255-4B98-4B66-919E-F4CE09C2D323}" destId="{C5DE396E-0348-48D5-9153-9927571848BC}" srcOrd="0" destOrd="1" presId="urn:microsoft.com/office/officeart/2005/8/layout/process1"/>
    <dgm:cxn modelId="{2A4AA701-7B03-482F-8519-314BA28604DC}" type="presOf" srcId="{2626ED7D-81F5-4780-829B-F406EFA844DE}" destId="{DEDAA2F5-4596-4CE7-8EBA-B305541B3A95}" srcOrd="1" destOrd="0" presId="urn:microsoft.com/office/officeart/2005/8/layout/process1"/>
    <dgm:cxn modelId="{A9616A0C-4F79-4FCA-97CF-49C1A05BB800}" srcId="{C199B824-04FE-403E-B720-A01E6A0AA031}" destId="{842F4BA5-5FDD-413E-957D-1ED238CD7D58}" srcOrd="2" destOrd="0" parTransId="{25D33568-A225-4CE2-89EC-7A2599C9E46D}" sibTransId="{E80DACE6-4B05-4EC4-A8A0-5839DCEBDAE4}"/>
    <dgm:cxn modelId="{66E4A40F-75C7-4BF5-9528-D49C3F4B2710}" srcId="{44A82867-0EBA-4B2A-8AA4-D2A72815A2B3}" destId="{1F88F775-8004-49AE-B5D1-EA3867336C17}" srcOrd="1" destOrd="0" parTransId="{6E61CC61-D842-4135-B6D2-F5EB9C7DC9C5}" sibTransId="{51EC2F97-2658-4BCE-8F67-5632B5B575DA}"/>
    <dgm:cxn modelId="{1F8E9218-928D-44F3-81DD-6CC18E838599}" srcId="{9A5B8EE0-D529-4DDD-9127-FC1027A40E2C}" destId="{E20478EE-5D0B-4A4C-8465-25744E7D8E44}" srcOrd="0" destOrd="0" parTransId="{91384AA5-DCF7-4886-8319-7A05A29F9B17}" sibTransId="{19C8859A-BC2A-42D9-BD03-AD103CBBE3FD}"/>
    <dgm:cxn modelId="{4E6FD819-41EE-47CC-8DF4-8560C14B630D}" srcId="{7029D90D-C529-4B9B-B456-DFC6FB071F42}" destId="{9A5B8EE0-D529-4DDD-9127-FC1027A40E2C}" srcOrd="1" destOrd="0" parTransId="{0999078F-F158-476E-829A-0A1DC62C2EB4}" sibTransId="{2626ED7D-81F5-4780-829B-F406EFA844DE}"/>
    <dgm:cxn modelId="{1CECB72B-F4D8-4CCB-8791-A0FFBB992E22}" type="presOf" srcId="{68BC0468-44C5-41A9-B47E-30AA23155254}" destId="{8E069AA8-856F-4707-B66E-C71D70163828}" srcOrd="1" destOrd="0" presId="urn:microsoft.com/office/officeart/2005/8/layout/process1"/>
    <dgm:cxn modelId="{0D8AFF2B-EB59-417B-9BBE-7041CB360990}" srcId="{7029D90D-C529-4B9B-B456-DFC6FB071F42}" destId="{5B01DC45-2637-4699-A31A-3814B2BCCC26}" srcOrd="2" destOrd="0" parTransId="{1D34B112-9066-453D-A76B-E22A80B6123B}" sibTransId="{68BC0468-44C5-41A9-B47E-30AA23155254}"/>
    <dgm:cxn modelId="{558D582C-447C-4EA8-A472-7837BCB1D77E}" srcId="{44A82867-0EBA-4B2A-8AA4-D2A72815A2B3}" destId="{1957A796-CF75-4BA2-BA49-F2731683A27E}" srcOrd="0" destOrd="0" parTransId="{5960CC9C-9BD7-4E20-850A-B45E0C5C7682}" sibTransId="{05020E62-C8C9-45C6-AE58-51CA9123CD72}"/>
    <dgm:cxn modelId="{B0C8D63D-0B58-43E4-9AD0-20156A54D427}" type="presOf" srcId="{7029D90D-C529-4B9B-B456-DFC6FB071F42}" destId="{B4C02415-B470-4132-8EF1-673885BAFE49}" srcOrd="0" destOrd="0" presId="urn:microsoft.com/office/officeart/2005/8/layout/process1"/>
    <dgm:cxn modelId="{48028154-903B-4458-AB2F-9DD6AED6D3E0}" type="presOf" srcId="{52A9E695-76BC-4322-9CCF-157E2ED6F095}" destId="{418CE6BA-4039-4C21-8159-DF9B3C5F0809}" srcOrd="0" destOrd="0" presId="urn:microsoft.com/office/officeart/2005/8/layout/process1"/>
    <dgm:cxn modelId="{89C17763-9194-4FC6-86D2-4C6AC6D3D59D}" srcId="{7029D90D-C529-4B9B-B456-DFC6FB071F42}" destId="{C199B824-04FE-403E-B720-A01E6A0AA031}" srcOrd="0" destOrd="0" parTransId="{FBFF9168-E4F4-40BA-AD3D-81680B730BA5}" sibTransId="{52A9E695-76BC-4322-9CCF-157E2ED6F095}"/>
    <dgm:cxn modelId="{47AE5A6A-5FEF-4482-ADA8-482090C1786E}" srcId="{C199B824-04FE-403E-B720-A01E6A0AA031}" destId="{B1E6AA1B-2D45-4148-9389-CEDEAA4AC233}" srcOrd="1" destOrd="0" parTransId="{9B8AB8C8-C8A8-46DE-B064-143FC4FE38A5}" sibTransId="{54189F80-7175-48C2-B1DD-87C43788A3D1}"/>
    <dgm:cxn modelId="{F5CF4974-924D-47CD-A286-228D0FB5ECB3}" srcId="{C199B824-04FE-403E-B720-A01E6A0AA031}" destId="{B3532255-4B98-4B66-919E-F4CE09C2D323}" srcOrd="0" destOrd="0" parTransId="{2A24B750-C7BA-41C8-94BB-462137C72E95}" sibTransId="{C0F2A1DD-6571-4751-8215-9A82138B1732}"/>
    <dgm:cxn modelId="{BF405779-6416-4984-BB80-7413F650755C}" srcId="{7029D90D-C529-4B9B-B456-DFC6FB071F42}" destId="{44A82867-0EBA-4B2A-8AA4-D2A72815A2B3}" srcOrd="3" destOrd="0" parTransId="{89B27420-ACE4-43A7-9E3F-580AF5977545}" sibTransId="{530FFF2F-2535-4966-A74A-512CD2739032}"/>
    <dgm:cxn modelId="{8BF8A682-AAC9-482D-9969-1D69075BADCA}" type="presOf" srcId="{52A9E695-76BC-4322-9CCF-157E2ED6F095}" destId="{1C6F66B1-B1A0-431E-9713-D4C592AE3C35}" srcOrd="1" destOrd="0" presId="urn:microsoft.com/office/officeart/2005/8/layout/process1"/>
    <dgm:cxn modelId="{16759186-688A-442E-97C7-99FF7F187504}" type="presOf" srcId="{842F4BA5-5FDD-413E-957D-1ED238CD7D58}" destId="{C5DE396E-0348-48D5-9153-9927571848BC}" srcOrd="0" destOrd="3" presId="urn:microsoft.com/office/officeart/2005/8/layout/process1"/>
    <dgm:cxn modelId="{ADDB4593-2D15-49C7-B247-72C6AE3DD35F}" type="presOf" srcId="{B1E6AA1B-2D45-4148-9389-CEDEAA4AC233}" destId="{C5DE396E-0348-48D5-9153-9927571848BC}" srcOrd="0" destOrd="2" presId="urn:microsoft.com/office/officeart/2005/8/layout/process1"/>
    <dgm:cxn modelId="{643F7F9D-A03B-422A-A15D-BA4C8C5BF051}" type="presOf" srcId="{C199B824-04FE-403E-B720-A01E6A0AA031}" destId="{C5DE396E-0348-48D5-9153-9927571848BC}" srcOrd="0" destOrd="0" presId="urn:microsoft.com/office/officeart/2005/8/layout/process1"/>
    <dgm:cxn modelId="{6D8B33A8-9DA1-4A49-906D-4569F53F6D5C}" type="presOf" srcId="{E20478EE-5D0B-4A4C-8465-25744E7D8E44}" destId="{B2B928F1-0936-478C-BC92-459527488D8C}" srcOrd="0" destOrd="1" presId="urn:microsoft.com/office/officeart/2005/8/layout/process1"/>
    <dgm:cxn modelId="{D21006AB-C9B6-495B-826D-9ED332F1C60C}" type="presOf" srcId="{1F88F775-8004-49AE-B5D1-EA3867336C17}" destId="{D0F6019A-BD58-4485-A5DB-9FC1DFE25B9D}" srcOrd="0" destOrd="2" presId="urn:microsoft.com/office/officeart/2005/8/layout/process1"/>
    <dgm:cxn modelId="{AEE02FB0-0B74-4DED-88C6-E082731588CC}" srcId="{44A82867-0EBA-4B2A-8AA4-D2A72815A2B3}" destId="{F19BD1FA-2BAB-47D3-9996-C00953D66FB2}" srcOrd="2" destOrd="0" parTransId="{757C6120-DCA2-43C1-949B-036AAA3A1CDB}" sibTransId="{9EA0C1B0-EDA5-4C92-93D1-C66B8B68C96C}"/>
    <dgm:cxn modelId="{5C09D3B7-13E0-40FD-A092-22C26E24A34B}" type="presOf" srcId="{68BC0468-44C5-41A9-B47E-30AA23155254}" destId="{FDCD0195-065F-43CD-A117-B4C55E590EF6}" srcOrd="0" destOrd="0" presId="urn:microsoft.com/office/officeart/2005/8/layout/process1"/>
    <dgm:cxn modelId="{F1E2DEC1-E03A-4752-A7D8-6BAA2BF45DA7}" type="presOf" srcId="{9A5B8EE0-D529-4DDD-9127-FC1027A40E2C}" destId="{B2B928F1-0936-478C-BC92-459527488D8C}" srcOrd="0" destOrd="0" presId="urn:microsoft.com/office/officeart/2005/8/layout/process1"/>
    <dgm:cxn modelId="{898E2BD2-F10B-4D4C-B457-395CD5A301E4}" type="presOf" srcId="{5B01DC45-2637-4699-A31A-3814B2BCCC26}" destId="{187B04CE-BC6A-4C0A-A14F-438079DA41E9}" srcOrd="0" destOrd="0" presId="urn:microsoft.com/office/officeart/2005/8/layout/process1"/>
    <dgm:cxn modelId="{4BE3B7D9-CA96-465F-8EA4-2E875DBCB1D4}" type="presOf" srcId="{2626ED7D-81F5-4780-829B-F406EFA844DE}" destId="{E4AADF9F-8746-4DDC-BFCE-966F18C9C462}" srcOrd="0" destOrd="0" presId="urn:microsoft.com/office/officeart/2005/8/layout/process1"/>
    <dgm:cxn modelId="{7ED55DEA-7706-44AD-9713-095D94FA9ED7}" type="presOf" srcId="{1957A796-CF75-4BA2-BA49-F2731683A27E}" destId="{D0F6019A-BD58-4485-A5DB-9FC1DFE25B9D}" srcOrd="0" destOrd="1" presId="urn:microsoft.com/office/officeart/2005/8/layout/process1"/>
    <dgm:cxn modelId="{8257F5F3-D92D-4782-87E9-F761BE41C02B}" type="presOf" srcId="{F19BD1FA-2BAB-47D3-9996-C00953D66FB2}" destId="{D0F6019A-BD58-4485-A5DB-9FC1DFE25B9D}" srcOrd="0" destOrd="3" presId="urn:microsoft.com/office/officeart/2005/8/layout/process1"/>
    <dgm:cxn modelId="{32B792FA-1C27-48EB-8BF3-FB5EE9E39BA3}" type="presOf" srcId="{44A82867-0EBA-4B2A-8AA4-D2A72815A2B3}" destId="{D0F6019A-BD58-4485-A5DB-9FC1DFE25B9D}" srcOrd="0" destOrd="0" presId="urn:microsoft.com/office/officeart/2005/8/layout/process1"/>
    <dgm:cxn modelId="{DD5BD0A9-5B24-4596-8FC7-965C3AB54DB4}" type="presParOf" srcId="{B4C02415-B470-4132-8EF1-673885BAFE49}" destId="{C5DE396E-0348-48D5-9153-9927571848BC}" srcOrd="0" destOrd="0" presId="urn:microsoft.com/office/officeart/2005/8/layout/process1"/>
    <dgm:cxn modelId="{D311E65D-31A3-4C5C-B4C6-F6C992700D31}" type="presParOf" srcId="{B4C02415-B470-4132-8EF1-673885BAFE49}" destId="{418CE6BA-4039-4C21-8159-DF9B3C5F0809}" srcOrd="1" destOrd="0" presId="urn:microsoft.com/office/officeart/2005/8/layout/process1"/>
    <dgm:cxn modelId="{48EA6489-CF9C-4C42-A8D9-26226B96B3BF}" type="presParOf" srcId="{418CE6BA-4039-4C21-8159-DF9B3C5F0809}" destId="{1C6F66B1-B1A0-431E-9713-D4C592AE3C35}" srcOrd="0" destOrd="0" presId="urn:microsoft.com/office/officeart/2005/8/layout/process1"/>
    <dgm:cxn modelId="{FB0EE083-CBC8-41EE-84B5-DA884CAD71BC}" type="presParOf" srcId="{B4C02415-B470-4132-8EF1-673885BAFE49}" destId="{B2B928F1-0936-478C-BC92-459527488D8C}" srcOrd="2" destOrd="0" presId="urn:microsoft.com/office/officeart/2005/8/layout/process1"/>
    <dgm:cxn modelId="{4CC4B44C-FE91-45D0-8081-FEB9285BAAA7}" type="presParOf" srcId="{B4C02415-B470-4132-8EF1-673885BAFE49}" destId="{E4AADF9F-8746-4DDC-BFCE-966F18C9C462}" srcOrd="3" destOrd="0" presId="urn:microsoft.com/office/officeart/2005/8/layout/process1"/>
    <dgm:cxn modelId="{D4038C2B-6D95-461B-9C57-D36A51E343F5}" type="presParOf" srcId="{E4AADF9F-8746-4DDC-BFCE-966F18C9C462}" destId="{DEDAA2F5-4596-4CE7-8EBA-B305541B3A95}" srcOrd="0" destOrd="0" presId="urn:microsoft.com/office/officeart/2005/8/layout/process1"/>
    <dgm:cxn modelId="{697C3D14-A9B9-42D5-A15C-B9515CF0A8C6}" type="presParOf" srcId="{B4C02415-B470-4132-8EF1-673885BAFE49}" destId="{187B04CE-BC6A-4C0A-A14F-438079DA41E9}" srcOrd="4" destOrd="0" presId="urn:microsoft.com/office/officeart/2005/8/layout/process1"/>
    <dgm:cxn modelId="{8C995172-4408-461B-92AE-64F74DE2731B}" type="presParOf" srcId="{B4C02415-B470-4132-8EF1-673885BAFE49}" destId="{FDCD0195-065F-43CD-A117-B4C55E590EF6}" srcOrd="5" destOrd="0" presId="urn:microsoft.com/office/officeart/2005/8/layout/process1"/>
    <dgm:cxn modelId="{7E959464-4965-4333-8346-7EB08810B6C1}" type="presParOf" srcId="{FDCD0195-065F-43CD-A117-B4C55E590EF6}" destId="{8E069AA8-856F-4707-B66E-C71D70163828}" srcOrd="0" destOrd="0" presId="urn:microsoft.com/office/officeart/2005/8/layout/process1"/>
    <dgm:cxn modelId="{BA9E9C73-E252-4FAC-B0BE-56F498C89BD5}" type="presParOf" srcId="{B4C02415-B470-4132-8EF1-673885BAFE49}" destId="{D0F6019A-BD58-4485-A5DB-9FC1DFE25B9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1457D-D9A9-4709-A7CF-78EF3F0D371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924E6BC3-1ACA-4EF1-B369-CB099BEF3921}">
      <dgm:prSet phldrT="[Text]"/>
      <dgm:spPr>
        <a:solidFill>
          <a:schemeClr val="accent2"/>
        </a:solidFill>
      </dgm:spPr>
      <dgm:t>
        <a:bodyPr/>
        <a:lstStyle/>
        <a:p>
          <a:r>
            <a:rPr lang="en-AU" dirty="0"/>
            <a:t>Purpose</a:t>
          </a:r>
        </a:p>
      </dgm:t>
    </dgm:pt>
    <dgm:pt modelId="{EB372D0E-6DF2-42C1-8FF6-0B2B3DA96628}" type="parTrans" cxnId="{2BF42855-22C1-4682-A44D-D1A7091B67D1}">
      <dgm:prSet/>
      <dgm:spPr/>
      <dgm:t>
        <a:bodyPr/>
        <a:lstStyle/>
        <a:p>
          <a:endParaRPr lang="en-AU"/>
        </a:p>
      </dgm:t>
    </dgm:pt>
    <dgm:pt modelId="{B0A41035-6E20-47E9-B273-B2C727704069}" type="sibTrans" cxnId="{2BF42855-22C1-4682-A44D-D1A7091B67D1}">
      <dgm:prSet/>
      <dgm:spPr/>
      <dgm:t>
        <a:bodyPr/>
        <a:lstStyle/>
        <a:p>
          <a:endParaRPr lang="en-AU"/>
        </a:p>
      </dgm:t>
    </dgm:pt>
    <dgm:pt modelId="{2BD40714-F393-46CE-953D-2DD2779B30A7}">
      <dgm:prSet phldrT="[Text]" custT="1"/>
      <dgm:spPr>
        <a:solidFill>
          <a:schemeClr val="accent2">
            <a:lumMod val="60000"/>
            <a:lumOff val="40000"/>
          </a:schemeClr>
        </a:solidFill>
      </dgm:spPr>
      <dgm:t>
        <a:bodyPr/>
        <a:lstStyle/>
        <a:p>
          <a:r>
            <a:rPr lang="en-US" sz="1600" dirty="0"/>
            <a:t>Define the purpose of using MSC in your program</a:t>
          </a:r>
          <a:endParaRPr lang="en-AU" sz="1600" dirty="0"/>
        </a:p>
      </dgm:t>
    </dgm:pt>
    <dgm:pt modelId="{992D4A79-9050-4E64-8A47-1D337FBA3020}" type="parTrans" cxnId="{6C16847A-28FD-4D1A-BBA1-4CF119BF2D81}">
      <dgm:prSet/>
      <dgm:spPr/>
      <dgm:t>
        <a:bodyPr/>
        <a:lstStyle/>
        <a:p>
          <a:endParaRPr lang="en-AU"/>
        </a:p>
      </dgm:t>
    </dgm:pt>
    <dgm:pt modelId="{701CBFE5-FE16-407C-BC5F-42F74642D0E8}" type="sibTrans" cxnId="{6C16847A-28FD-4D1A-BBA1-4CF119BF2D81}">
      <dgm:prSet/>
      <dgm:spPr/>
      <dgm:t>
        <a:bodyPr/>
        <a:lstStyle/>
        <a:p>
          <a:endParaRPr lang="en-AU"/>
        </a:p>
      </dgm:t>
    </dgm:pt>
    <dgm:pt modelId="{796FB196-4FCD-4A32-8832-C893A101B41C}">
      <dgm:prSet phldrT="[Text]"/>
      <dgm:spPr>
        <a:solidFill>
          <a:schemeClr val="accent1">
            <a:lumMod val="75000"/>
          </a:schemeClr>
        </a:solidFill>
      </dgm:spPr>
      <dgm:t>
        <a:bodyPr/>
        <a:lstStyle/>
        <a:p>
          <a:r>
            <a:rPr lang="en-AU" dirty="0"/>
            <a:t>Core MSC Processes</a:t>
          </a:r>
        </a:p>
      </dgm:t>
    </dgm:pt>
    <dgm:pt modelId="{367C9849-22FF-49E2-AF63-A9AA1713315F}" type="parTrans" cxnId="{76E68EC6-2CE5-4744-8C0D-3D5760199B39}">
      <dgm:prSet/>
      <dgm:spPr/>
      <dgm:t>
        <a:bodyPr/>
        <a:lstStyle/>
        <a:p>
          <a:endParaRPr lang="en-AU"/>
        </a:p>
      </dgm:t>
    </dgm:pt>
    <dgm:pt modelId="{7D783516-CA72-4B77-B2C0-3E831B1648EB}" type="sibTrans" cxnId="{76E68EC6-2CE5-4744-8C0D-3D5760199B39}">
      <dgm:prSet/>
      <dgm:spPr/>
      <dgm:t>
        <a:bodyPr/>
        <a:lstStyle/>
        <a:p>
          <a:endParaRPr lang="en-AU"/>
        </a:p>
      </dgm:t>
    </dgm:pt>
    <dgm:pt modelId="{51B7C1AB-03DD-4C64-AFD4-C5095ACEAC3D}">
      <dgm:prSet phldrT="[Text]" custT="1"/>
      <dgm:spPr>
        <a:solidFill>
          <a:schemeClr val="accent1">
            <a:lumMod val="60000"/>
            <a:lumOff val="40000"/>
          </a:schemeClr>
        </a:solidFill>
      </dgm:spPr>
      <dgm:t>
        <a:bodyPr/>
        <a:lstStyle/>
        <a:p>
          <a:r>
            <a:rPr lang="en-AU" sz="1600" dirty="0"/>
            <a:t>Collect stories</a:t>
          </a:r>
        </a:p>
      </dgm:t>
    </dgm:pt>
    <dgm:pt modelId="{F967B1EE-A5EB-4B6A-9A69-1EFD442BD25E}" type="parTrans" cxnId="{D615C3B3-CED5-442E-96E4-271986B76D6F}">
      <dgm:prSet/>
      <dgm:spPr/>
      <dgm:t>
        <a:bodyPr/>
        <a:lstStyle/>
        <a:p>
          <a:endParaRPr lang="en-AU"/>
        </a:p>
      </dgm:t>
    </dgm:pt>
    <dgm:pt modelId="{D1B17404-53AE-439B-A972-E32A84705232}" type="sibTrans" cxnId="{D615C3B3-CED5-442E-96E4-271986B76D6F}">
      <dgm:prSet/>
      <dgm:spPr/>
      <dgm:t>
        <a:bodyPr/>
        <a:lstStyle/>
        <a:p>
          <a:endParaRPr lang="en-AU"/>
        </a:p>
      </dgm:t>
    </dgm:pt>
    <dgm:pt modelId="{02383460-0323-4194-A6C0-00A5E2B97DEA}">
      <dgm:prSet phldrT="[Text]" custT="1"/>
      <dgm:spPr>
        <a:solidFill>
          <a:schemeClr val="accent1">
            <a:lumMod val="60000"/>
            <a:lumOff val="40000"/>
          </a:schemeClr>
        </a:solidFill>
      </dgm:spPr>
      <dgm:t>
        <a:bodyPr/>
        <a:lstStyle/>
        <a:p>
          <a:r>
            <a:rPr lang="en-US" sz="1600" dirty="0"/>
            <a:t>Select stories</a:t>
          </a:r>
          <a:endParaRPr lang="en-AU" sz="1600" dirty="0"/>
        </a:p>
      </dgm:t>
    </dgm:pt>
    <dgm:pt modelId="{39E83214-D80F-453C-9B1F-2F1FCBC4EC67}" type="parTrans" cxnId="{5EB4842A-2BA5-444F-B5DD-FD222FE8FDA4}">
      <dgm:prSet/>
      <dgm:spPr/>
      <dgm:t>
        <a:bodyPr/>
        <a:lstStyle/>
        <a:p>
          <a:endParaRPr lang="en-AU"/>
        </a:p>
      </dgm:t>
    </dgm:pt>
    <dgm:pt modelId="{0CAE3126-1062-4157-92E5-E1F462D81B5F}" type="sibTrans" cxnId="{5EB4842A-2BA5-444F-B5DD-FD222FE8FDA4}">
      <dgm:prSet/>
      <dgm:spPr/>
      <dgm:t>
        <a:bodyPr/>
        <a:lstStyle/>
        <a:p>
          <a:endParaRPr lang="en-AU"/>
        </a:p>
      </dgm:t>
    </dgm:pt>
    <dgm:pt modelId="{09943572-F5DD-44BE-B934-FE3A0841560E}">
      <dgm:prSet phldrT="[Text]"/>
      <dgm:spPr>
        <a:solidFill>
          <a:srgbClr val="E4873B"/>
        </a:solidFill>
      </dgm:spPr>
      <dgm:t>
        <a:bodyPr/>
        <a:lstStyle/>
        <a:p>
          <a:r>
            <a:rPr lang="en-US" dirty="0"/>
            <a:t>Additional analysis and use of stories</a:t>
          </a:r>
          <a:endParaRPr lang="en-AU" dirty="0"/>
        </a:p>
      </dgm:t>
    </dgm:pt>
    <dgm:pt modelId="{08A50E51-8824-42FF-9755-38B887708040}" type="parTrans" cxnId="{120C8B77-467A-42F9-B121-8F77E868B074}">
      <dgm:prSet/>
      <dgm:spPr/>
      <dgm:t>
        <a:bodyPr/>
        <a:lstStyle/>
        <a:p>
          <a:endParaRPr lang="en-AU"/>
        </a:p>
      </dgm:t>
    </dgm:pt>
    <dgm:pt modelId="{3F33B034-CFC3-4497-A1A8-28F0F4467640}" type="sibTrans" cxnId="{120C8B77-467A-42F9-B121-8F77E868B074}">
      <dgm:prSet/>
      <dgm:spPr/>
      <dgm:t>
        <a:bodyPr/>
        <a:lstStyle/>
        <a:p>
          <a:endParaRPr lang="en-AU"/>
        </a:p>
      </dgm:t>
    </dgm:pt>
    <dgm:pt modelId="{31E6525D-0671-4BE3-A5B1-7C208F9C46B0}">
      <dgm:prSet phldrT="[Text]" custT="1"/>
      <dgm:spPr>
        <a:solidFill>
          <a:srgbClr val="F8DCC0"/>
        </a:solidFill>
      </dgm:spPr>
      <dgm:t>
        <a:bodyPr/>
        <a:lstStyle/>
        <a:p>
          <a:r>
            <a:rPr lang="en-US" sz="1600" dirty="0"/>
            <a:t>Incorporate MSC into reporting and communication</a:t>
          </a:r>
          <a:endParaRPr lang="en-AU" sz="1600" dirty="0"/>
        </a:p>
      </dgm:t>
    </dgm:pt>
    <dgm:pt modelId="{3A0029D0-C9DF-42A9-8B67-9165C22D1404}" type="parTrans" cxnId="{C841E8BB-B965-4F5B-8B7D-959A41D4CB65}">
      <dgm:prSet/>
      <dgm:spPr/>
      <dgm:t>
        <a:bodyPr/>
        <a:lstStyle/>
        <a:p>
          <a:endParaRPr lang="en-AU"/>
        </a:p>
      </dgm:t>
    </dgm:pt>
    <dgm:pt modelId="{D962C6BB-D844-4460-AD13-A6CF00F53265}" type="sibTrans" cxnId="{C841E8BB-B965-4F5B-8B7D-959A41D4CB65}">
      <dgm:prSet/>
      <dgm:spPr/>
      <dgm:t>
        <a:bodyPr/>
        <a:lstStyle/>
        <a:p>
          <a:endParaRPr lang="en-AU"/>
        </a:p>
      </dgm:t>
    </dgm:pt>
    <dgm:pt modelId="{AD80F4FC-F8F5-47E3-AF00-2979991DE3F6}">
      <dgm:prSet phldrT="[Text]" custT="1"/>
      <dgm:spPr>
        <a:solidFill>
          <a:schemeClr val="accent1">
            <a:lumMod val="60000"/>
            <a:lumOff val="40000"/>
          </a:schemeClr>
        </a:solidFill>
      </dgm:spPr>
      <dgm:t>
        <a:bodyPr/>
        <a:lstStyle/>
        <a:p>
          <a:r>
            <a:rPr lang="en-AU" sz="1600" dirty="0"/>
            <a:t>Feedback</a:t>
          </a:r>
        </a:p>
      </dgm:t>
    </dgm:pt>
    <dgm:pt modelId="{05BA4004-112C-4836-B523-73E3C84AF342}" type="parTrans" cxnId="{196DDB6F-211C-43E2-AA24-BE1D3E704268}">
      <dgm:prSet/>
      <dgm:spPr/>
      <dgm:t>
        <a:bodyPr/>
        <a:lstStyle/>
        <a:p>
          <a:endParaRPr lang="en-AU"/>
        </a:p>
      </dgm:t>
    </dgm:pt>
    <dgm:pt modelId="{CA8E39AC-8477-47AE-802B-51054966BBA4}" type="sibTrans" cxnId="{196DDB6F-211C-43E2-AA24-BE1D3E704268}">
      <dgm:prSet/>
      <dgm:spPr/>
      <dgm:t>
        <a:bodyPr/>
        <a:lstStyle/>
        <a:p>
          <a:endParaRPr lang="en-AU"/>
        </a:p>
      </dgm:t>
    </dgm:pt>
    <dgm:pt modelId="{4EFA37D0-DD4C-4587-93CF-7A3C0672B6D6}">
      <dgm:prSet phldrT="[Text]" custT="1"/>
      <dgm:spPr>
        <a:solidFill>
          <a:srgbClr val="F8DCC0"/>
        </a:solidFill>
      </dgm:spPr>
      <dgm:t>
        <a:bodyPr/>
        <a:lstStyle/>
        <a:p>
          <a:r>
            <a:rPr lang="en-AU" sz="1600" dirty="0"/>
            <a:t>Adapt your program</a:t>
          </a:r>
        </a:p>
      </dgm:t>
    </dgm:pt>
    <dgm:pt modelId="{2A1E36D8-F2D4-464A-89D3-591799ECE5A6}" type="parTrans" cxnId="{4DBFBD5C-21E9-4403-A45C-63839B82B47B}">
      <dgm:prSet/>
      <dgm:spPr/>
      <dgm:t>
        <a:bodyPr/>
        <a:lstStyle/>
        <a:p>
          <a:endParaRPr lang="en-AU"/>
        </a:p>
      </dgm:t>
    </dgm:pt>
    <dgm:pt modelId="{070D7B39-605C-4AA9-A856-46A369E51C80}" type="sibTrans" cxnId="{4DBFBD5C-21E9-4403-A45C-63839B82B47B}">
      <dgm:prSet/>
      <dgm:spPr/>
      <dgm:t>
        <a:bodyPr/>
        <a:lstStyle/>
        <a:p>
          <a:endParaRPr lang="en-AU"/>
        </a:p>
      </dgm:t>
    </dgm:pt>
    <dgm:pt modelId="{8CABE4B3-7137-45C6-B0BF-938EA3E337CE}">
      <dgm:prSet phldrT="[Text]" custT="1"/>
      <dgm:spPr>
        <a:solidFill>
          <a:srgbClr val="F8DCC0"/>
        </a:solidFill>
      </dgm:spPr>
      <dgm:t>
        <a:bodyPr/>
        <a:lstStyle/>
        <a:p>
          <a:r>
            <a:rPr lang="en-AU" sz="1600" dirty="0"/>
            <a:t>Managing stories</a:t>
          </a:r>
        </a:p>
      </dgm:t>
    </dgm:pt>
    <dgm:pt modelId="{59703A3E-F689-4FEA-8ABF-CCC6324CF6CE}" type="parTrans" cxnId="{AD37D05C-0A22-4561-9588-C49836A0A172}">
      <dgm:prSet/>
      <dgm:spPr/>
      <dgm:t>
        <a:bodyPr/>
        <a:lstStyle/>
        <a:p>
          <a:endParaRPr lang="en-AU"/>
        </a:p>
      </dgm:t>
    </dgm:pt>
    <dgm:pt modelId="{AC2CB25A-C12E-4AFD-93D3-AAE0ECAB0210}" type="sibTrans" cxnId="{AD37D05C-0A22-4561-9588-C49836A0A172}">
      <dgm:prSet/>
      <dgm:spPr/>
      <dgm:t>
        <a:bodyPr/>
        <a:lstStyle/>
        <a:p>
          <a:endParaRPr lang="en-AU"/>
        </a:p>
      </dgm:t>
    </dgm:pt>
    <dgm:pt modelId="{F3F72A52-9800-42A4-8293-316A7AE055A1}">
      <dgm:prSet phldrT="[Text]" custT="1"/>
      <dgm:spPr>
        <a:solidFill>
          <a:srgbClr val="F8DCC0"/>
        </a:solidFill>
      </dgm:spPr>
      <dgm:t>
        <a:bodyPr/>
        <a:lstStyle/>
        <a:p>
          <a:r>
            <a:rPr lang="en-US" sz="1600" dirty="0"/>
            <a:t>Additional analysis</a:t>
          </a:r>
          <a:endParaRPr lang="en-AU" sz="1600" dirty="0"/>
        </a:p>
      </dgm:t>
    </dgm:pt>
    <dgm:pt modelId="{D4A30CCC-704E-4138-82D3-714C00589926}" type="parTrans" cxnId="{EDD6EEF7-85F1-418E-97F8-6CA418692A43}">
      <dgm:prSet/>
      <dgm:spPr/>
      <dgm:t>
        <a:bodyPr/>
        <a:lstStyle/>
        <a:p>
          <a:endParaRPr lang="en-AU"/>
        </a:p>
      </dgm:t>
    </dgm:pt>
    <dgm:pt modelId="{0128A479-95BB-4D43-9E88-A20C4AA755FA}" type="sibTrans" cxnId="{EDD6EEF7-85F1-418E-97F8-6CA418692A43}">
      <dgm:prSet/>
      <dgm:spPr/>
      <dgm:t>
        <a:bodyPr/>
        <a:lstStyle/>
        <a:p>
          <a:endParaRPr lang="en-AU"/>
        </a:p>
      </dgm:t>
    </dgm:pt>
    <dgm:pt modelId="{EAF34540-B454-4836-B47E-19B1A117A58F}" type="pres">
      <dgm:prSet presAssocID="{9DD1457D-D9A9-4709-A7CF-78EF3F0D371B}" presName="Name0" presStyleCnt="0">
        <dgm:presLayoutVars>
          <dgm:dir/>
          <dgm:animLvl val="lvl"/>
          <dgm:resizeHandles val="exact"/>
        </dgm:presLayoutVars>
      </dgm:prSet>
      <dgm:spPr/>
    </dgm:pt>
    <dgm:pt modelId="{7F808761-4579-402B-B766-0AE549EECE33}" type="pres">
      <dgm:prSet presAssocID="{924E6BC3-1ACA-4EF1-B369-CB099BEF3921}" presName="linNode" presStyleCnt="0"/>
      <dgm:spPr/>
    </dgm:pt>
    <dgm:pt modelId="{AABA210E-A6B3-4459-BD5A-EC8DBF5E746B}" type="pres">
      <dgm:prSet presAssocID="{924E6BC3-1ACA-4EF1-B369-CB099BEF3921}" presName="parentText" presStyleLbl="node1" presStyleIdx="0" presStyleCnt="3">
        <dgm:presLayoutVars>
          <dgm:chMax val="1"/>
          <dgm:bulletEnabled val="1"/>
        </dgm:presLayoutVars>
      </dgm:prSet>
      <dgm:spPr/>
    </dgm:pt>
    <dgm:pt modelId="{DAC3E2C5-C1B5-41F6-A176-DFB1DFBED909}" type="pres">
      <dgm:prSet presAssocID="{924E6BC3-1ACA-4EF1-B369-CB099BEF3921}" presName="descendantText" presStyleLbl="alignAccFollowNode1" presStyleIdx="0" presStyleCnt="3">
        <dgm:presLayoutVars>
          <dgm:bulletEnabled val="1"/>
        </dgm:presLayoutVars>
      </dgm:prSet>
      <dgm:spPr/>
    </dgm:pt>
    <dgm:pt modelId="{4FEF3D83-953C-49FD-9287-3BF568257A92}" type="pres">
      <dgm:prSet presAssocID="{B0A41035-6E20-47E9-B273-B2C727704069}" presName="sp" presStyleCnt="0"/>
      <dgm:spPr/>
    </dgm:pt>
    <dgm:pt modelId="{BB16F5EE-CBA6-4222-A111-69E2623DEF07}" type="pres">
      <dgm:prSet presAssocID="{796FB196-4FCD-4A32-8832-C893A101B41C}" presName="linNode" presStyleCnt="0"/>
      <dgm:spPr/>
    </dgm:pt>
    <dgm:pt modelId="{408B15CB-D7C9-4345-8720-2F22AB672FE7}" type="pres">
      <dgm:prSet presAssocID="{796FB196-4FCD-4A32-8832-C893A101B41C}" presName="parentText" presStyleLbl="node1" presStyleIdx="1" presStyleCnt="3">
        <dgm:presLayoutVars>
          <dgm:chMax val="1"/>
          <dgm:bulletEnabled val="1"/>
        </dgm:presLayoutVars>
      </dgm:prSet>
      <dgm:spPr/>
    </dgm:pt>
    <dgm:pt modelId="{11873BC9-500A-4756-BDE5-50405884F762}" type="pres">
      <dgm:prSet presAssocID="{796FB196-4FCD-4A32-8832-C893A101B41C}" presName="descendantText" presStyleLbl="alignAccFollowNode1" presStyleIdx="1" presStyleCnt="3">
        <dgm:presLayoutVars>
          <dgm:bulletEnabled val="1"/>
        </dgm:presLayoutVars>
      </dgm:prSet>
      <dgm:spPr/>
    </dgm:pt>
    <dgm:pt modelId="{11E19376-A19A-4704-AB28-261F1B05F26F}" type="pres">
      <dgm:prSet presAssocID="{7D783516-CA72-4B77-B2C0-3E831B1648EB}" presName="sp" presStyleCnt="0"/>
      <dgm:spPr/>
    </dgm:pt>
    <dgm:pt modelId="{B9A9919E-6EFE-42A7-AED6-79E248ACFA03}" type="pres">
      <dgm:prSet presAssocID="{09943572-F5DD-44BE-B934-FE3A0841560E}" presName="linNode" presStyleCnt="0"/>
      <dgm:spPr/>
    </dgm:pt>
    <dgm:pt modelId="{F5071987-3066-4EE5-9013-0F3701F65B68}" type="pres">
      <dgm:prSet presAssocID="{09943572-F5DD-44BE-B934-FE3A0841560E}" presName="parentText" presStyleLbl="node1" presStyleIdx="2" presStyleCnt="3">
        <dgm:presLayoutVars>
          <dgm:chMax val="1"/>
          <dgm:bulletEnabled val="1"/>
        </dgm:presLayoutVars>
      </dgm:prSet>
      <dgm:spPr/>
    </dgm:pt>
    <dgm:pt modelId="{CA7D3335-0D46-4F81-BE53-3D2364CC9F7B}" type="pres">
      <dgm:prSet presAssocID="{09943572-F5DD-44BE-B934-FE3A0841560E}" presName="descendantText" presStyleLbl="alignAccFollowNode1" presStyleIdx="2" presStyleCnt="3" custScaleY="111963">
        <dgm:presLayoutVars>
          <dgm:bulletEnabled val="1"/>
        </dgm:presLayoutVars>
      </dgm:prSet>
      <dgm:spPr/>
    </dgm:pt>
  </dgm:ptLst>
  <dgm:cxnLst>
    <dgm:cxn modelId="{C7CED104-46C2-47B7-9980-B9502F2AD7E6}" type="presOf" srcId="{9DD1457D-D9A9-4709-A7CF-78EF3F0D371B}" destId="{EAF34540-B454-4836-B47E-19B1A117A58F}" srcOrd="0" destOrd="0" presId="urn:microsoft.com/office/officeart/2005/8/layout/vList5"/>
    <dgm:cxn modelId="{4A5C1207-26E9-4331-8100-BA68A85CD6CB}" type="presOf" srcId="{31E6525D-0671-4BE3-A5B1-7C208F9C46B0}" destId="{CA7D3335-0D46-4F81-BE53-3D2364CC9F7B}" srcOrd="0" destOrd="3" presId="urn:microsoft.com/office/officeart/2005/8/layout/vList5"/>
    <dgm:cxn modelId="{761E5712-1114-4925-AC10-6675B91457A5}" type="presOf" srcId="{8CABE4B3-7137-45C6-B0BF-938EA3E337CE}" destId="{CA7D3335-0D46-4F81-BE53-3D2364CC9F7B}" srcOrd="0" destOrd="0" presId="urn:microsoft.com/office/officeart/2005/8/layout/vList5"/>
    <dgm:cxn modelId="{EBABE019-74EF-4FC3-A1C5-3243D1684C02}" type="presOf" srcId="{AD80F4FC-F8F5-47E3-AF00-2979991DE3F6}" destId="{11873BC9-500A-4756-BDE5-50405884F762}" srcOrd="0" destOrd="2" presId="urn:microsoft.com/office/officeart/2005/8/layout/vList5"/>
    <dgm:cxn modelId="{5EB4842A-2BA5-444F-B5DD-FD222FE8FDA4}" srcId="{796FB196-4FCD-4A32-8832-C893A101B41C}" destId="{02383460-0323-4194-A6C0-00A5E2B97DEA}" srcOrd="1" destOrd="0" parTransId="{39E83214-D80F-453C-9B1F-2F1FCBC4EC67}" sibTransId="{0CAE3126-1062-4157-92E5-E1F462D81B5F}"/>
    <dgm:cxn modelId="{0336DE2C-DBBB-4909-AEE3-8818C4EAFA8E}" type="presOf" srcId="{2BD40714-F393-46CE-953D-2DD2779B30A7}" destId="{DAC3E2C5-C1B5-41F6-A176-DFB1DFBED909}" srcOrd="0" destOrd="0" presId="urn:microsoft.com/office/officeart/2005/8/layout/vList5"/>
    <dgm:cxn modelId="{866E5545-5D9B-44E9-A4E6-E012CD006E47}" type="presOf" srcId="{796FB196-4FCD-4A32-8832-C893A101B41C}" destId="{408B15CB-D7C9-4345-8720-2F22AB672FE7}" srcOrd="0" destOrd="0" presId="urn:microsoft.com/office/officeart/2005/8/layout/vList5"/>
    <dgm:cxn modelId="{9B235646-CC60-48C7-A935-7F335410524A}" type="presOf" srcId="{51B7C1AB-03DD-4C64-AFD4-C5095ACEAC3D}" destId="{11873BC9-500A-4756-BDE5-50405884F762}" srcOrd="0" destOrd="0" presId="urn:microsoft.com/office/officeart/2005/8/layout/vList5"/>
    <dgm:cxn modelId="{D86D8C49-BB4B-440E-8F68-7B7615C151D8}" type="presOf" srcId="{4EFA37D0-DD4C-4587-93CF-7A3C0672B6D6}" destId="{CA7D3335-0D46-4F81-BE53-3D2364CC9F7B}" srcOrd="0" destOrd="2" presId="urn:microsoft.com/office/officeart/2005/8/layout/vList5"/>
    <dgm:cxn modelId="{2BF42855-22C1-4682-A44D-D1A7091B67D1}" srcId="{9DD1457D-D9A9-4709-A7CF-78EF3F0D371B}" destId="{924E6BC3-1ACA-4EF1-B369-CB099BEF3921}" srcOrd="0" destOrd="0" parTransId="{EB372D0E-6DF2-42C1-8FF6-0B2B3DA96628}" sibTransId="{B0A41035-6E20-47E9-B273-B2C727704069}"/>
    <dgm:cxn modelId="{4DBFBD5C-21E9-4403-A45C-63839B82B47B}" srcId="{09943572-F5DD-44BE-B934-FE3A0841560E}" destId="{4EFA37D0-DD4C-4587-93CF-7A3C0672B6D6}" srcOrd="2" destOrd="0" parTransId="{2A1E36D8-F2D4-464A-89D3-591799ECE5A6}" sibTransId="{070D7B39-605C-4AA9-A856-46A369E51C80}"/>
    <dgm:cxn modelId="{AD37D05C-0A22-4561-9588-C49836A0A172}" srcId="{09943572-F5DD-44BE-B934-FE3A0841560E}" destId="{8CABE4B3-7137-45C6-B0BF-938EA3E337CE}" srcOrd="0" destOrd="0" parTransId="{59703A3E-F689-4FEA-8ABF-CCC6324CF6CE}" sibTransId="{AC2CB25A-C12E-4AFD-93D3-AAE0ECAB0210}"/>
    <dgm:cxn modelId="{196DDB6F-211C-43E2-AA24-BE1D3E704268}" srcId="{796FB196-4FCD-4A32-8832-C893A101B41C}" destId="{AD80F4FC-F8F5-47E3-AF00-2979991DE3F6}" srcOrd="2" destOrd="0" parTransId="{05BA4004-112C-4836-B523-73E3C84AF342}" sibTransId="{CA8E39AC-8477-47AE-802B-51054966BBA4}"/>
    <dgm:cxn modelId="{00BF3276-E69D-4415-8D05-8D2090C7E6B6}" type="presOf" srcId="{F3F72A52-9800-42A4-8293-316A7AE055A1}" destId="{CA7D3335-0D46-4F81-BE53-3D2364CC9F7B}" srcOrd="0" destOrd="1" presId="urn:microsoft.com/office/officeart/2005/8/layout/vList5"/>
    <dgm:cxn modelId="{120C8B77-467A-42F9-B121-8F77E868B074}" srcId="{9DD1457D-D9A9-4709-A7CF-78EF3F0D371B}" destId="{09943572-F5DD-44BE-B934-FE3A0841560E}" srcOrd="2" destOrd="0" parTransId="{08A50E51-8824-42FF-9755-38B887708040}" sibTransId="{3F33B034-CFC3-4497-A1A8-28F0F4467640}"/>
    <dgm:cxn modelId="{6C16847A-28FD-4D1A-BBA1-4CF119BF2D81}" srcId="{924E6BC3-1ACA-4EF1-B369-CB099BEF3921}" destId="{2BD40714-F393-46CE-953D-2DD2779B30A7}" srcOrd="0" destOrd="0" parTransId="{992D4A79-9050-4E64-8A47-1D337FBA3020}" sibTransId="{701CBFE5-FE16-407C-BC5F-42F74642D0E8}"/>
    <dgm:cxn modelId="{75DEE794-6EFE-4429-960A-51C4E1334148}" type="presOf" srcId="{02383460-0323-4194-A6C0-00A5E2B97DEA}" destId="{11873BC9-500A-4756-BDE5-50405884F762}" srcOrd="0" destOrd="1" presId="urn:microsoft.com/office/officeart/2005/8/layout/vList5"/>
    <dgm:cxn modelId="{D615C3B3-CED5-442E-96E4-271986B76D6F}" srcId="{796FB196-4FCD-4A32-8832-C893A101B41C}" destId="{51B7C1AB-03DD-4C64-AFD4-C5095ACEAC3D}" srcOrd="0" destOrd="0" parTransId="{F967B1EE-A5EB-4B6A-9A69-1EFD442BD25E}" sibTransId="{D1B17404-53AE-439B-A972-E32A84705232}"/>
    <dgm:cxn modelId="{C841E8BB-B965-4F5B-8B7D-959A41D4CB65}" srcId="{09943572-F5DD-44BE-B934-FE3A0841560E}" destId="{31E6525D-0671-4BE3-A5B1-7C208F9C46B0}" srcOrd="3" destOrd="0" parTransId="{3A0029D0-C9DF-42A9-8B67-9165C22D1404}" sibTransId="{D962C6BB-D844-4460-AD13-A6CF00F53265}"/>
    <dgm:cxn modelId="{76E68EC6-2CE5-4744-8C0D-3D5760199B39}" srcId="{9DD1457D-D9A9-4709-A7CF-78EF3F0D371B}" destId="{796FB196-4FCD-4A32-8832-C893A101B41C}" srcOrd="1" destOrd="0" parTransId="{367C9849-22FF-49E2-AF63-A9AA1713315F}" sibTransId="{7D783516-CA72-4B77-B2C0-3E831B1648EB}"/>
    <dgm:cxn modelId="{F6D3ABE1-FDE8-43DC-BE02-7C8DF6B497AF}" type="presOf" srcId="{924E6BC3-1ACA-4EF1-B369-CB099BEF3921}" destId="{AABA210E-A6B3-4459-BD5A-EC8DBF5E746B}" srcOrd="0" destOrd="0" presId="urn:microsoft.com/office/officeart/2005/8/layout/vList5"/>
    <dgm:cxn modelId="{60BAE9ED-1173-487E-A0AA-679FC929EBD3}" type="presOf" srcId="{09943572-F5DD-44BE-B934-FE3A0841560E}" destId="{F5071987-3066-4EE5-9013-0F3701F65B68}" srcOrd="0" destOrd="0" presId="urn:microsoft.com/office/officeart/2005/8/layout/vList5"/>
    <dgm:cxn modelId="{EDD6EEF7-85F1-418E-97F8-6CA418692A43}" srcId="{09943572-F5DD-44BE-B934-FE3A0841560E}" destId="{F3F72A52-9800-42A4-8293-316A7AE055A1}" srcOrd="1" destOrd="0" parTransId="{D4A30CCC-704E-4138-82D3-714C00589926}" sibTransId="{0128A479-95BB-4D43-9E88-A20C4AA755FA}"/>
    <dgm:cxn modelId="{9D326032-98C2-4356-8036-72617AEC14C2}" type="presParOf" srcId="{EAF34540-B454-4836-B47E-19B1A117A58F}" destId="{7F808761-4579-402B-B766-0AE549EECE33}" srcOrd="0" destOrd="0" presId="urn:microsoft.com/office/officeart/2005/8/layout/vList5"/>
    <dgm:cxn modelId="{8F3AC1AC-4447-4A13-A510-9D022BE1771B}" type="presParOf" srcId="{7F808761-4579-402B-B766-0AE549EECE33}" destId="{AABA210E-A6B3-4459-BD5A-EC8DBF5E746B}" srcOrd="0" destOrd="0" presId="urn:microsoft.com/office/officeart/2005/8/layout/vList5"/>
    <dgm:cxn modelId="{B7F310AE-7B1B-452E-95AE-0A5BB9060626}" type="presParOf" srcId="{7F808761-4579-402B-B766-0AE549EECE33}" destId="{DAC3E2C5-C1B5-41F6-A176-DFB1DFBED909}" srcOrd="1" destOrd="0" presId="urn:microsoft.com/office/officeart/2005/8/layout/vList5"/>
    <dgm:cxn modelId="{646A9569-6F70-407E-B3FF-DEC25FBB0B20}" type="presParOf" srcId="{EAF34540-B454-4836-B47E-19B1A117A58F}" destId="{4FEF3D83-953C-49FD-9287-3BF568257A92}" srcOrd="1" destOrd="0" presId="urn:microsoft.com/office/officeart/2005/8/layout/vList5"/>
    <dgm:cxn modelId="{487BE039-7B39-46AA-B96F-E4D99ECC1E9B}" type="presParOf" srcId="{EAF34540-B454-4836-B47E-19B1A117A58F}" destId="{BB16F5EE-CBA6-4222-A111-69E2623DEF07}" srcOrd="2" destOrd="0" presId="urn:microsoft.com/office/officeart/2005/8/layout/vList5"/>
    <dgm:cxn modelId="{C1656256-8B22-4F57-8902-B602AF1165EC}" type="presParOf" srcId="{BB16F5EE-CBA6-4222-A111-69E2623DEF07}" destId="{408B15CB-D7C9-4345-8720-2F22AB672FE7}" srcOrd="0" destOrd="0" presId="urn:microsoft.com/office/officeart/2005/8/layout/vList5"/>
    <dgm:cxn modelId="{D618878F-D72F-4D36-B6D9-0F90372BCC23}" type="presParOf" srcId="{BB16F5EE-CBA6-4222-A111-69E2623DEF07}" destId="{11873BC9-500A-4756-BDE5-50405884F762}" srcOrd="1" destOrd="0" presId="urn:microsoft.com/office/officeart/2005/8/layout/vList5"/>
    <dgm:cxn modelId="{D44EF36D-5DBD-46C0-9046-1D3ABA4DF92A}" type="presParOf" srcId="{EAF34540-B454-4836-B47E-19B1A117A58F}" destId="{11E19376-A19A-4704-AB28-261F1B05F26F}" srcOrd="3" destOrd="0" presId="urn:microsoft.com/office/officeart/2005/8/layout/vList5"/>
    <dgm:cxn modelId="{7F418D02-3D15-4AA7-8267-3EEEBA015921}" type="presParOf" srcId="{EAF34540-B454-4836-B47E-19B1A117A58F}" destId="{B9A9919E-6EFE-42A7-AED6-79E248ACFA03}" srcOrd="4" destOrd="0" presId="urn:microsoft.com/office/officeart/2005/8/layout/vList5"/>
    <dgm:cxn modelId="{338A9854-8B15-438F-ACCC-B36D8C92DAD1}" type="presParOf" srcId="{B9A9919E-6EFE-42A7-AED6-79E248ACFA03}" destId="{F5071987-3066-4EE5-9013-0F3701F65B68}" srcOrd="0" destOrd="0" presId="urn:microsoft.com/office/officeart/2005/8/layout/vList5"/>
    <dgm:cxn modelId="{4D717B53-E729-4E8D-822D-289D548D249A}" type="presParOf" srcId="{B9A9919E-6EFE-42A7-AED6-79E248ACFA03}" destId="{CA7D3335-0D46-4F81-BE53-3D2364CC9F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D1457D-D9A9-4709-A7CF-78EF3F0D371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924E6BC3-1ACA-4EF1-B369-CB099BEF3921}">
      <dgm:prSet phldrT="[Text]"/>
      <dgm:spPr>
        <a:solidFill>
          <a:schemeClr val="accent2"/>
        </a:solidFill>
      </dgm:spPr>
      <dgm:t>
        <a:bodyPr/>
        <a:lstStyle/>
        <a:p>
          <a:r>
            <a:rPr lang="en-AU" dirty="0"/>
            <a:t>Purpose</a:t>
          </a:r>
        </a:p>
      </dgm:t>
    </dgm:pt>
    <dgm:pt modelId="{EB372D0E-6DF2-42C1-8FF6-0B2B3DA96628}" type="parTrans" cxnId="{2BF42855-22C1-4682-A44D-D1A7091B67D1}">
      <dgm:prSet/>
      <dgm:spPr/>
      <dgm:t>
        <a:bodyPr/>
        <a:lstStyle/>
        <a:p>
          <a:endParaRPr lang="en-AU"/>
        </a:p>
      </dgm:t>
    </dgm:pt>
    <dgm:pt modelId="{B0A41035-6E20-47E9-B273-B2C727704069}" type="sibTrans" cxnId="{2BF42855-22C1-4682-A44D-D1A7091B67D1}">
      <dgm:prSet/>
      <dgm:spPr/>
      <dgm:t>
        <a:bodyPr/>
        <a:lstStyle/>
        <a:p>
          <a:endParaRPr lang="en-AU"/>
        </a:p>
      </dgm:t>
    </dgm:pt>
    <dgm:pt modelId="{2BD40714-F393-46CE-953D-2DD2779B30A7}">
      <dgm:prSet phldrT="[Text]" custT="1"/>
      <dgm:spPr>
        <a:solidFill>
          <a:schemeClr val="accent2">
            <a:lumMod val="60000"/>
            <a:lumOff val="40000"/>
          </a:schemeClr>
        </a:solidFill>
      </dgm:spPr>
      <dgm:t>
        <a:bodyPr/>
        <a:lstStyle/>
        <a:p>
          <a:r>
            <a:rPr lang="en-US" sz="1600" dirty="0"/>
            <a:t>Define the purpose of using MSC in your program</a:t>
          </a:r>
          <a:endParaRPr lang="en-AU" sz="1600" dirty="0"/>
        </a:p>
      </dgm:t>
    </dgm:pt>
    <dgm:pt modelId="{992D4A79-9050-4E64-8A47-1D337FBA3020}" type="parTrans" cxnId="{6C16847A-28FD-4D1A-BBA1-4CF119BF2D81}">
      <dgm:prSet/>
      <dgm:spPr/>
      <dgm:t>
        <a:bodyPr/>
        <a:lstStyle/>
        <a:p>
          <a:endParaRPr lang="en-AU"/>
        </a:p>
      </dgm:t>
    </dgm:pt>
    <dgm:pt modelId="{701CBFE5-FE16-407C-BC5F-42F74642D0E8}" type="sibTrans" cxnId="{6C16847A-28FD-4D1A-BBA1-4CF119BF2D81}">
      <dgm:prSet/>
      <dgm:spPr/>
      <dgm:t>
        <a:bodyPr/>
        <a:lstStyle/>
        <a:p>
          <a:endParaRPr lang="en-AU"/>
        </a:p>
      </dgm:t>
    </dgm:pt>
    <dgm:pt modelId="{796FB196-4FCD-4A32-8832-C893A101B41C}">
      <dgm:prSet phldrT="[Text]"/>
      <dgm:spPr>
        <a:solidFill>
          <a:schemeClr val="accent1">
            <a:lumMod val="75000"/>
          </a:schemeClr>
        </a:solidFill>
      </dgm:spPr>
      <dgm:t>
        <a:bodyPr/>
        <a:lstStyle/>
        <a:p>
          <a:r>
            <a:rPr lang="en-AU" dirty="0"/>
            <a:t>Core MSC Processes</a:t>
          </a:r>
        </a:p>
      </dgm:t>
    </dgm:pt>
    <dgm:pt modelId="{367C9849-22FF-49E2-AF63-A9AA1713315F}" type="parTrans" cxnId="{76E68EC6-2CE5-4744-8C0D-3D5760199B39}">
      <dgm:prSet/>
      <dgm:spPr/>
      <dgm:t>
        <a:bodyPr/>
        <a:lstStyle/>
        <a:p>
          <a:endParaRPr lang="en-AU"/>
        </a:p>
      </dgm:t>
    </dgm:pt>
    <dgm:pt modelId="{7D783516-CA72-4B77-B2C0-3E831B1648EB}" type="sibTrans" cxnId="{76E68EC6-2CE5-4744-8C0D-3D5760199B39}">
      <dgm:prSet/>
      <dgm:spPr/>
      <dgm:t>
        <a:bodyPr/>
        <a:lstStyle/>
        <a:p>
          <a:endParaRPr lang="en-AU"/>
        </a:p>
      </dgm:t>
    </dgm:pt>
    <dgm:pt modelId="{51B7C1AB-03DD-4C64-AFD4-C5095ACEAC3D}">
      <dgm:prSet phldrT="[Text]" custT="1"/>
      <dgm:spPr>
        <a:solidFill>
          <a:schemeClr val="accent1">
            <a:lumMod val="60000"/>
            <a:lumOff val="40000"/>
          </a:schemeClr>
        </a:solidFill>
      </dgm:spPr>
      <dgm:t>
        <a:bodyPr/>
        <a:lstStyle/>
        <a:p>
          <a:r>
            <a:rPr lang="en-AU" sz="1600" dirty="0"/>
            <a:t>Collect stories</a:t>
          </a:r>
        </a:p>
      </dgm:t>
    </dgm:pt>
    <dgm:pt modelId="{F967B1EE-A5EB-4B6A-9A69-1EFD442BD25E}" type="parTrans" cxnId="{D615C3B3-CED5-442E-96E4-271986B76D6F}">
      <dgm:prSet/>
      <dgm:spPr/>
      <dgm:t>
        <a:bodyPr/>
        <a:lstStyle/>
        <a:p>
          <a:endParaRPr lang="en-AU"/>
        </a:p>
      </dgm:t>
    </dgm:pt>
    <dgm:pt modelId="{D1B17404-53AE-439B-A972-E32A84705232}" type="sibTrans" cxnId="{D615C3B3-CED5-442E-96E4-271986B76D6F}">
      <dgm:prSet/>
      <dgm:spPr/>
      <dgm:t>
        <a:bodyPr/>
        <a:lstStyle/>
        <a:p>
          <a:endParaRPr lang="en-AU"/>
        </a:p>
      </dgm:t>
    </dgm:pt>
    <dgm:pt modelId="{02383460-0323-4194-A6C0-00A5E2B97DEA}">
      <dgm:prSet phldrT="[Text]" custT="1"/>
      <dgm:spPr>
        <a:solidFill>
          <a:schemeClr val="accent1">
            <a:lumMod val="60000"/>
            <a:lumOff val="40000"/>
          </a:schemeClr>
        </a:solidFill>
      </dgm:spPr>
      <dgm:t>
        <a:bodyPr/>
        <a:lstStyle/>
        <a:p>
          <a:r>
            <a:rPr lang="en-US" sz="1600" dirty="0"/>
            <a:t>Select stories</a:t>
          </a:r>
          <a:endParaRPr lang="en-AU" sz="1600" dirty="0"/>
        </a:p>
      </dgm:t>
    </dgm:pt>
    <dgm:pt modelId="{39E83214-D80F-453C-9B1F-2F1FCBC4EC67}" type="parTrans" cxnId="{5EB4842A-2BA5-444F-B5DD-FD222FE8FDA4}">
      <dgm:prSet/>
      <dgm:spPr/>
      <dgm:t>
        <a:bodyPr/>
        <a:lstStyle/>
        <a:p>
          <a:endParaRPr lang="en-AU"/>
        </a:p>
      </dgm:t>
    </dgm:pt>
    <dgm:pt modelId="{0CAE3126-1062-4157-92E5-E1F462D81B5F}" type="sibTrans" cxnId="{5EB4842A-2BA5-444F-B5DD-FD222FE8FDA4}">
      <dgm:prSet/>
      <dgm:spPr/>
      <dgm:t>
        <a:bodyPr/>
        <a:lstStyle/>
        <a:p>
          <a:endParaRPr lang="en-AU"/>
        </a:p>
      </dgm:t>
    </dgm:pt>
    <dgm:pt modelId="{09943572-F5DD-44BE-B934-FE3A0841560E}">
      <dgm:prSet phldrT="[Text]"/>
      <dgm:spPr>
        <a:solidFill>
          <a:srgbClr val="E4873B"/>
        </a:solidFill>
      </dgm:spPr>
      <dgm:t>
        <a:bodyPr/>
        <a:lstStyle/>
        <a:p>
          <a:r>
            <a:rPr lang="en-US" dirty="0"/>
            <a:t>Additional analysis and use of stories</a:t>
          </a:r>
          <a:endParaRPr lang="en-AU" dirty="0"/>
        </a:p>
      </dgm:t>
    </dgm:pt>
    <dgm:pt modelId="{08A50E51-8824-42FF-9755-38B887708040}" type="parTrans" cxnId="{120C8B77-467A-42F9-B121-8F77E868B074}">
      <dgm:prSet/>
      <dgm:spPr/>
      <dgm:t>
        <a:bodyPr/>
        <a:lstStyle/>
        <a:p>
          <a:endParaRPr lang="en-AU"/>
        </a:p>
      </dgm:t>
    </dgm:pt>
    <dgm:pt modelId="{3F33B034-CFC3-4497-A1A8-28F0F4467640}" type="sibTrans" cxnId="{120C8B77-467A-42F9-B121-8F77E868B074}">
      <dgm:prSet/>
      <dgm:spPr/>
      <dgm:t>
        <a:bodyPr/>
        <a:lstStyle/>
        <a:p>
          <a:endParaRPr lang="en-AU"/>
        </a:p>
      </dgm:t>
    </dgm:pt>
    <dgm:pt modelId="{31E6525D-0671-4BE3-A5B1-7C208F9C46B0}">
      <dgm:prSet phldrT="[Text]" custT="1"/>
      <dgm:spPr>
        <a:solidFill>
          <a:srgbClr val="F8DCC0"/>
        </a:solidFill>
      </dgm:spPr>
      <dgm:t>
        <a:bodyPr/>
        <a:lstStyle/>
        <a:p>
          <a:r>
            <a:rPr lang="en-US" sz="1600" dirty="0"/>
            <a:t>Incorporate MSC into reporting and communication</a:t>
          </a:r>
          <a:endParaRPr lang="en-AU" sz="1600" dirty="0"/>
        </a:p>
      </dgm:t>
    </dgm:pt>
    <dgm:pt modelId="{3A0029D0-C9DF-42A9-8B67-9165C22D1404}" type="parTrans" cxnId="{C841E8BB-B965-4F5B-8B7D-959A41D4CB65}">
      <dgm:prSet/>
      <dgm:spPr/>
      <dgm:t>
        <a:bodyPr/>
        <a:lstStyle/>
        <a:p>
          <a:endParaRPr lang="en-AU"/>
        </a:p>
      </dgm:t>
    </dgm:pt>
    <dgm:pt modelId="{D962C6BB-D844-4460-AD13-A6CF00F53265}" type="sibTrans" cxnId="{C841E8BB-B965-4F5B-8B7D-959A41D4CB65}">
      <dgm:prSet/>
      <dgm:spPr/>
      <dgm:t>
        <a:bodyPr/>
        <a:lstStyle/>
        <a:p>
          <a:endParaRPr lang="en-AU"/>
        </a:p>
      </dgm:t>
    </dgm:pt>
    <dgm:pt modelId="{AD80F4FC-F8F5-47E3-AF00-2979991DE3F6}">
      <dgm:prSet phldrT="[Text]" custT="1"/>
      <dgm:spPr>
        <a:solidFill>
          <a:schemeClr val="accent1">
            <a:lumMod val="60000"/>
            <a:lumOff val="40000"/>
          </a:schemeClr>
        </a:solidFill>
      </dgm:spPr>
      <dgm:t>
        <a:bodyPr/>
        <a:lstStyle/>
        <a:p>
          <a:r>
            <a:rPr lang="en-AU" sz="1600" dirty="0"/>
            <a:t>Feedback</a:t>
          </a:r>
        </a:p>
      </dgm:t>
    </dgm:pt>
    <dgm:pt modelId="{05BA4004-112C-4836-B523-73E3C84AF342}" type="parTrans" cxnId="{196DDB6F-211C-43E2-AA24-BE1D3E704268}">
      <dgm:prSet/>
      <dgm:spPr/>
      <dgm:t>
        <a:bodyPr/>
        <a:lstStyle/>
        <a:p>
          <a:endParaRPr lang="en-AU"/>
        </a:p>
      </dgm:t>
    </dgm:pt>
    <dgm:pt modelId="{CA8E39AC-8477-47AE-802B-51054966BBA4}" type="sibTrans" cxnId="{196DDB6F-211C-43E2-AA24-BE1D3E704268}">
      <dgm:prSet/>
      <dgm:spPr/>
      <dgm:t>
        <a:bodyPr/>
        <a:lstStyle/>
        <a:p>
          <a:endParaRPr lang="en-AU"/>
        </a:p>
      </dgm:t>
    </dgm:pt>
    <dgm:pt modelId="{4EFA37D0-DD4C-4587-93CF-7A3C0672B6D6}">
      <dgm:prSet phldrT="[Text]" custT="1"/>
      <dgm:spPr>
        <a:solidFill>
          <a:srgbClr val="F8DCC0"/>
        </a:solidFill>
      </dgm:spPr>
      <dgm:t>
        <a:bodyPr/>
        <a:lstStyle/>
        <a:p>
          <a:r>
            <a:rPr lang="en-AU" sz="1600" dirty="0"/>
            <a:t>Adapt your program</a:t>
          </a:r>
        </a:p>
      </dgm:t>
    </dgm:pt>
    <dgm:pt modelId="{2A1E36D8-F2D4-464A-89D3-591799ECE5A6}" type="parTrans" cxnId="{4DBFBD5C-21E9-4403-A45C-63839B82B47B}">
      <dgm:prSet/>
      <dgm:spPr/>
      <dgm:t>
        <a:bodyPr/>
        <a:lstStyle/>
        <a:p>
          <a:endParaRPr lang="en-AU"/>
        </a:p>
      </dgm:t>
    </dgm:pt>
    <dgm:pt modelId="{070D7B39-605C-4AA9-A856-46A369E51C80}" type="sibTrans" cxnId="{4DBFBD5C-21E9-4403-A45C-63839B82B47B}">
      <dgm:prSet/>
      <dgm:spPr/>
      <dgm:t>
        <a:bodyPr/>
        <a:lstStyle/>
        <a:p>
          <a:endParaRPr lang="en-AU"/>
        </a:p>
      </dgm:t>
    </dgm:pt>
    <dgm:pt modelId="{8CABE4B3-7137-45C6-B0BF-938EA3E337CE}">
      <dgm:prSet phldrT="[Text]" custT="1"/>
      <dgm:spPr>
        <a:solidFill>
          <a:srgbClr val="F8DCC0"/>
        </a:solidFill>
      </dgm:spPr>
      <dgm:t>
        <a:bodyPr/>
        <a:lstStyle/>
        <a:p>
          <a:r>
            <a:rPr lang="en-AU" sz="1600" dirty="0"/>
            <a:t>Managing stories</a:t>
          </a:r>
        </a:p>
      </dgm:t>
    </dgm:pt>
    <dgm:pt modelId="{59703A3E-F689-4FEA-8ABF-CCC6324CF6CE}" type="parTrans" cxnId="{AD37D05C-0A22-4561-9588-C49836A0A172}">
      <dgm:prSet/>
      <dgm:spPr/>
      <dgm:t>
        <a:bodyPr/>
        <a:lstStyle/>
        <a:p>
          <a:endParaRPr lang="en-AU"/>
        </a:p>
      </dgm:t>
    </dgm:pt>
    <dgm:pt modelId="{AC2CB25A-C12E-4AFD-93D3-AAE0ECAB0210}" type="sibTrans" cxnId="{AD37D05C-0A22-4561-9588-C49836A0A172}">
      <dgm:prSet/>
      <dgm:spPr/>
      <dgm:t>
        <a:bodyPr/>
        <a:lstStyle/>
        <a:p>
          <a:endParaRPr lang="en-AU"/>
        </a:p>
      </dgm:t>
    </dgm:pt>
    <dgm:pt modelId="{F3F72A52-9800-42A4-8293-316A7AE055A1}">
      <dgm:prSet phldrT="[Text]" custT="1"/>
      <dgm:spPr>
        <a:solidFill>
          <a:srgbClr val="F8DCC0"/>
        </a:solidFill>
      </dgm:spPr>
      <dgm:t>
        <a:bodyPr/>
        <a:lstStyle/>
        <a:p>
          <a:r>
            <a:rPr lang="en-US" sz="1600" dirty="0"/>
            <a:t>Additional analysis</a:t>
          </a:r>
          <a:endParaRPr lang="en-AU" sz="1600" dirty="0"/>
        </a:p>
      </dgm:t>
    </dgm:pt>
    <dgm:pt modelId="{D4A30CCC-704E-4138-82D3-714C00589926}" type="parTrans" cxnId="{EDD6EEF7-85F1-418E-97F8-6CA418692A43}">
      <dgm:prSet/>
      <dgm:spPr/>
      <dgm:t>
        <a:bodyPr/>
        <a:lstStyle/>
        <a:p>
          <a:endParaRPr lang="en-AU"/>
        </a:p>
      </dgm:t>
    </dgm:pt>
    <dgm:pt modelId="{0128A479-95BB-4D43-9E88-A20C4AA755FA}" type="sibTrans" cxnId="{EDD6EEF7-85F1-418E-97F8-6CA418692A43}">
      <dgm:prSet/>
      <dgm:spPr/>
      <dgm:t>
        <a:bodyPr/>
        <a:lstStyle/>
        <a:p>
          <a:endParaRPr lang="en-AU"/>
        </a:p>
      </dgm:t>
    </dgm:pt>
    <dgm:pt modelId="{EAF34540-B454-4836-B47E-19B1A117A58F}" type="pres">
      <dgm:prSet presAssocID="{9DD1457D-D9A9-4709-A7CF-78EF3F0D371B}" presName="Name0" presStyleCnt="0">
        <dgm:presLayoutVars>
          <dgm:dir/>
          <dgm:animLvl val="lvl"/>
          <dgm:resizeHandles val="exact"/>
        </dgm:presLayoutVars>
      </dgm:prSet>
      <dgm:spPr/>
    </dgm:pt>
    <dgm:pt modelId="{7F808761-4579-402B-B766-0AE549EECE33}" type="pres">
      <dgm:prSet presAssocID="{924E6BC3-1ACA-4EF1-B369-CB099BEF3921}" presName="linNode" presStyleCnt="0"/>
      <dgm:spPr/>
    </dgm:pt>
    <dgm:pt modelId="{AABA210E-A6B3-4459-BD5A-EC8DBF5E746B}" type="pres">
      <dgm:prSet presAssocID="{924E6BC3-1ACA-4EF1-B369-CB099BEF3921}" presName="parentText" presStyleLbl="node1" presStyleIdx="0" presStyleCnt="3">
        <dgm:presLayoutVars>
          <dgm:chMax val="1"/>
          <dgm:bulletEnabled val="1"/>
        </dgm:presLayoutVars>
      </dgm:prSet>
      <dgm:spPr/>
    </dgm:pt>
    <dgm:pt modelId="{DAC3E2C5-C1B5-41F6-A176-DFB1DFBED909}" type="pres">
      <dgm:prSet presAssocID="{924E6BC3-1ACA-4EF1-B369-CB099BEF3921}" presName="descendantText" presStyleLbl="alignAccFollowNode1" presStyleIdx="0" presStyleCnt="3">
        <dgm:presLayoutVars>
          <dgm:bulletEnabled val="1"/>
        </dgm:presLayoutVars>
      </dgm:prSet>
      <dgm:spPr/>
    </dgm:pt>
    <dgm:pt modelId="{4FEF3D83-953C-49FD-9287-3BF568257A92}" type="pres">
      <dgm:prSet presAssocID="{B0A41035-6E20-47E9-B273-B2C727704069}" presName="sp" presStyleCnt="0"/>
      <dgm:spPr/>
    </dgm:pt>
    <dgm:pt modelId="{BB16F5EE-CBA6-4222-A111-69E2623DEF07}" type="pres">
      <dgm:prSet presAssocID="{796FB196-4FCD-4A32-8832-C893A101B41C}" presName="linNode" presStyleCnt="0"/>
      <dgm:spPr/>
    </dgm:pt>
    <dgm:pt modelId="{408B15CB-D7C9-4345-8720-2F22AB672FE7}" type="pres">
      <dgm:prSet presAssocID="{796FB196-4FCD-4A32-8832-C893A101B41C}" presName="parentText" presStyleLbl="node1" presStyleIdx="1" presStyleCnt="3">
        <dgm:presLayoutVars>
          <dgm:chMax val="1"/>
          <dgm:bulletEnabled val="1"/>
        </dgm:presLayoutVars>
      </dgm:prSet>
      <dgm:spPr/>
    </dgm:pt>
    <dgm:pt modelId="{11873BC9-500A-4756-BDE5-50405884F762}" type="pres">
      <dgm:prSet presAssocID="{796FB196-4FCD-4A32-8832-C893A101B41C}" presName="descendantText" presStyleLbl="alignAccFollowNode1" presStyleIdx="1" presStyleCnt="3">
        <dgm:presLayoutVars>
          <dgm:bulletEnabled val="1"/>
        </dgm:presLayoutVars>
      </dgm:prSet>
      <dgm:spPr/>
    </dgm:pt>
    <dgm:pt modelId="{11E19376-A19A-4704-AB28-261F1B05F26F}" type="pres">
      <dgm:prSet presAssocID="{7D783516-CA72-4B77-B2C0-3E831B1648EB}" presName="sp" presStyleCnt="0"/>
      <dgm:spPr/>
    </dgm:pt>
    <dgm:pt modelId="{B9A9919E-6EFE-42A7-AED6-79E248ACFA03}" type="pres">
      <dgm:prSet presAssocID="{09943572-F5DD-44BE-B934-FE3A0841560E}" presName="linNode" presStyleCnt="0"/>
      <dgm:spPr/>
    </dgm:pt>
    <dgm:pt modelId="{F5071987-3066-4EE5-9013-0F3701F65B68}" type="pres">
      <dgm:prSet presAssocID="{09943572-F5DD-44BE-B934-FE3A0841560E}" presName="parentText" presStyleLbl="node1" presStyleIdx="2" presStyleCnt="3">
        <dgm:presLayoutVars>
          <dgm:chMax val="1"/>
          <dgm:bulletEnabled val="1"/>
        </dgm:presLayoutVars>
      </dgm:prSet>
      <dgm:spPr/>
    </dgm:pt>
    <dgm:pt modelId="{CA7D3335-0D46-4F81-BE53-3D2364CC9F7B}" type="pres">
      <dgm:prSet presAssocID="{09943572-F5DD-44BE-B934-FE3A0841560E}" presName="descendantText" presStyleLbl="alignAccFollowNode1" presStyleIdx="2" presStyleCnt="3" custScaleY="111963">
        <dgm:presLayoutVars>
          <dgm:bulletEnabled val="1"/>
        </dgm:presLayoutVars>
      </dgm:prSet>
      <dgm:spPr/>
    </dgm:pt>
  </dgm:ptLst>
  <dgm:cxnLst>
    <dgm:cxn modelId="{5EB4842A-2BA5-444F-B5DD-FD222FE8FDA4}" srcId="{796FB196-4FCD-4A32-8832-C893A101B41C}" destId="{02383460-0323-4194-A6C0-00A5E2B97DEA}" srcOrd="1" destOrd="0" parTransId="{39E83214-D80F-453C-9B1F-2F1FCBC4EC67}" sibTransId="{0CAE3126-1062-4157-92E5-E1F462D81B5F}"/>
    <dgm:cxn modelId="{B0396E36-F5BE-47A0-B9A7-69B9886E3DA5}" type="presOf" srcId="{31E6525D-0671-4BE3-A5B1-7C208F9C46B0}" destId="{CA7D3335-0D46-4F81-BE53-3D2364CC9F7B}" srcOrd="0" destOrd="3" presId="urn:microsoft.com/office/officeart/2005/8/layout/vList5"/>
    <dgm:cxn modelId="{E835F73E-B9F0-4F9E-B760-8E4D0120532D}" type="presOf" srcId="{9DD1457D-D9A9-4709-A7CF-78EF3F0D371B}" destId="{EAF34540-B454-4836-B47E-19B1A117A58F}" srcOrd="0" destOrd="0" presId="urn:microsoft.com/office/officeart/2005/8/layout/vList5"/>
    <dgm:cxn modelId="{6B612241-D1B0-494C-882A-6F38564FBD0F}" type="presOf" srcId="{8CABE4B3-7137-45C6-B0BF-938EA3E337CE}" destId="{CA7D3335-0D46-4F81-BE53-3D2364CC9F7B}" srcOrd="0" destOrd="0" presId="urn:microsoft.com/office/officeart/2005/8/layout/vList5"/>
    <dgm:cxn modelId="{2BF42855-22C1-4682-A44D-D1A7091B67D1}" srcId="{9DD1457D-D9A9-4709-A7CF-78EF3F0D371B}" destId="{924E6BC3-1ACA-4EF1-B369-CB099BEF3921}" srcOrd="0" destOrd="0" parTransId="{EB372D0E-6DF2-42C1-8FF6-0B2B3DA96628}" sibTransId="{B0A41035-6E20-47E9-B273-B2C727704069}"/>
    <dgm:cxn modelId="{FA95085C-9FD0-4644-A160-C3E689954459}" type="presOf" srcId="{02383460-0323-4194-A6C0-00A5E2B97DEA}" destId="{11873BC9-500A-4756-BDE5-50405884F762}" srcOrd="0" destOrd="1" presId="urn:microsoft.com/office/officeart/2005/8/layout/vList5"/>
    <dgm:cxn modelId="{4DBFBD5C-21E9-4403-A45C-63839B82B47B}" srcId="{09943572-F5DD-44BE-B934-FE3A0841560E}" destId="{4EFA37D0-DD4C-4587-93CF-7A3C0672B6D6}" srcOrd="2" destOrd="0" parTransId="{2A1E36D8-F2D4-464A-89D3-591799ECE5A6}" sibTransId="{070D7B39-605C-4AA9-A856-46A369E51C80}"/>
    <dgm:cxn modelId="{AD37D05C-0A22-4561-9588-C49836A0A172}" srcId="{09943572-F5DD-44BE-B934-FE3A0841560E}" destId="{8CABE4B3-7137-45C6-B0BF-938EA3E337CE}" srcOrd="0" destOrd="0" parTransId="{59703A3E-F689-4FEA-8ABF-CCC6324CF6CE}" sibTransId="{AC2CB25A-C12E-4AFD-93D3-AAE0ECAB0210}"/>
    <dgm:cxn modelId="{BC617D68-53F1-476C-8FF4-B484044EBF1D}" type="presOf" srcId="{924E6BC3-1ACA-4EF1-B369-CB099BEF3921}" destId="{AABA210E-A6B3-4459-BD5A-EC8DBF5E746B}" srcOrd="0" destOrd="0" presId="urn:microsoft.com/office/officeart/2005/8/layout/vList5"/>
    <dgm:cxn modelId="{196DDB6F-211C-43E2-AA24-BE1D3E704268}" srcId="{796FB196-4FCD-4A32-8832-C893A101B41C}" destId="{AD80F4FC-F8F5-47E3-AF00-2979991DE3F6}" srcOrd="2" destOrd="0" parTransId="{05BA4004-112C-4836-B523-73E3C84AF342}" sibTransId="{CA8E39AC-8477-47AE-802B-51054966BBA4}"/>
    <dgm:cxn modelId="{120C8B77-467A-42F9-B121-8F77E868B074}" srcId="{9DD1457D-D9A9-4709-A7CF-78EF3F0D371B}" destId="{09943572-F5DD-44BE-B934-FE3A0841560E}" srcOrd="2" destOrd="0" parTransId="{08A50E51-8824-42FF-9755-38B887708040}" sibTransId="{3F33B034-CFC3-4497-A1A8-28F0F4467640}"/>
    <dgm:cxn modelId="{6C16847A-28FD-4D1A-BBA1-4CF119BF2D81}" srcId="{924E6BC3-1ACA-4EF1-B369-CB099BEF3921}" destId="{2BD40714-F393-46CE-953D-2DD2779B30A7}" srcOrd="0" destOrd="0" parTransId="{992D4A79-9050-4E64-8A47-1D337FBA3020}" sibTransId="{701CBFE5-FE16-407C-BC5F-42F74642D0E8}"/>
    <dgm:cxn modelId="{881E2CA2-D313-4ECB-99D7-B60189E8DB75}" type="presOf" srcId="{2BD40714-F393-46CE-953D-2DD2779B30A7}" destId="{DAC3E2C5-C1B5-41F6-A176-DFB1DFBED909}" srcOrd="0" destOrd="0" presId="urn:microsoft.com/office/officeart/2005/8/layout/vList5"/>
    <dgm:cxn modelId="{3EE9FAAD-072C-41B1-956E-7453C33DCDE3}" type="presOf" srcId="{4EFA37D0-DD4C-4587-93CF-7A3C0672B6D6}" destId="{CA7D3335-0D46-4F81-BE53-3D2364CC9F7B}" srcOrd="0" destOrd="2" presId="urn:microsoft.com/office/officeart/2005/8/layout/vList5"/>
    <dgm:cxn modelId="{D615C3B3-CED5-442E-96E4-271986B76D6F}" srcId="{796FB196-4FCD-4A32-8832-C893A101B41C}" destId="{51B7C1AB-03DD-4C64-AFD4-C5095ACEAC3D}" srcOrd="0" destOrd="0" parTransId="{F967B1EE-A5EB-4B6A-9A69-1EFD442BD25E}" sibTransId="{D1B17404-53AE-439B-A972-E32A84705232}"/>
    <dgm:cxn modelId="{D9A4DCBB-BFCE-492E-BBE0-00E82854C22F}" type="presOf" srcId="{F3F72A52-9800-42A4-8293-316A7AE055A1}" destId="{CA7D3335-0D46-4F81-BE53-3D2364CC9F7B}" srcOrd="0" destOrd="1" presId="urn:microsoft.com/office/officeart/2005/8/layout/vList5"/>
    <dgm:cxn modelId="{C841E8BB-B965-4F5B-8B7D-959A41D4CB65}" srcId="{09943572-F5DD-44BE-B934-FE3A0841560E}" destId="{31E6525D-0671-4BE3-A5B1-7C208F9C46B0}" srcOrd="3" destOrd="0" parTransId="{3A0029D0-C9DF-42A9-8B67-9165C22D1404}" sibTransId="{D962C6BB-D844-4460-AD13-A6CF00F53265}"/>
    <dgm:cxn modelId="{76E68EC6-2CE5-4744-8C0D-3D5760199B39}" srcId="{9DD1457D-D9A9-4709-A7CF-78EF3F0D371B}" destId="{796FB196-4FCD-4A32-8832-C893A101B41C}" srcOrd="1" destOrd="0" parTransId="{367C9849-22FF-49E2-AF63-A9AA1713315F}" sibTransId="{7D783516-CA72-4B77-B2C0-3E831B1648EB}"/>
    <dgm:cxn modelId="{B2E00DCF-1BC4-4A82-92D3-10E6C2420E19}" type="presOf" srcId="{AD80F4FC-F8F5-47E3-AF00-2979991DE3F6}" destId="{11873BC9-500A-4756-BDE5-50405884F762}" srcOrd="0" destOrd="2" presId="urn:microsoft.com/office/officeart/2005/8/layout/vList5"/>
    <dgm:cxn modelId="{3CB6FDCF-A4CD-44DD-8E8E-285ABFA421B2}" type="presOf" srcId="{51B7C1AB-03DD-4C64-AFD4-C5095ACEAC3D}" destId="{11873BC9-500A-4756-BDE5-50405884F762}" srcOrd="0" destOrd="0" presId="urn:microsoft.com/office/officeart/2005/8/layout/vList5"/>
    <dgm:cxn modelId="{62FDEEDC-27F1-4F7C-ADD4-8844AF188611}" type="presOf" srcId="{09943572-F5DD-44BE-B934-FE3A0841560E}" destId="{F5071987-3066-4EE5-9013-0F3701F65B68}" srcOrd="0" destOrd="0" presId="urn:microsoft.com/office/officeart/2005/8/layout/vList5"/>
    <dgm:cxn modelId="{B71087F3-15A5-4409-A633-670B12DFA958}" type="presOf" srcId="{796FB196-4FCD-4A32-8832-C893A101B41C}" destId="{408B15CB-D7C9-4345-8720-2F22AB672FE7}" srcOrd="0" destOrd="0" presId="urn:microsoft.com/office/officeart/2005/8/layout/vList5"/>
    <dgm:cxn modelId="{EDD6EEF7-85F1-418E-97F8-6CA418692A43}" srcId="{09943572-F5DD-44BE-B934-FE3A0841560E}" destId="{F3F72A52-9800-42A4-8293-316A7AE055A1}" srcOrd="1" destOrd="0" parTransId="{D4A30CCC-704E-4138-82D3-714C00589926}" sibTransId="{0128A479-95BB-4D43-9E88-A20C4AA755FA}"/>
    <dgm:cxn modelId="{BAC1D83F-03B6-41D6-B31F-61847E7EE24D}" type="presParOf" srcId="{EAF34540-B454-4836-B47E-19B1A117A58F}" destId="{7F808761-4579-402B-B766-0AE549EECE33}" srcOrd="0" destOrd="0" presId="urn:microsoft.com/office/officeart/2005/8/layout/vList5"/>
    <dgm:cxn modelId="{6831E062-3CB4-4ABE-8D29-1CD8E4E589BB}" type="presParOf" srcId="{7F808761-4579-402B-B766-0AE549EECE33}" destId="{AABA210E-A6B3-4459-BD5A-EC8DBF5E746B}" srcOrd="0" destOrd="0" presId="urn:microsoft.com/office/officeart/2005/8/layout/vList5"/>
    <dgm:cxn modelId="{DD4A52ED-063B-4382-8887-72D6CCE7170C}" type="presParOf" srcId="{7F808761-4579-402B-B766-0AE549EECE33}" destId="{DAC3E2C5-C1B5-41F6-A176-DFB1DFBED909}" srcOrd="1" destOrd="0" presId="urn:microsoft.com/office/officeart/2005/8/layout/vList5"/>
    <dgm:cxn modelId="{327C8AFE-D559-4FEB-BB36-5CDD417232FB}" type="presParOf" srcId="{EAF34540-B454-4836-B47E-19B1A117A58F}" destId="{4FEF3D83-953C-49FD-9287-3BF568257A92}" srcOrd="1" destOrd="0" presId="urn:microsoft.com/office/officeart/2005/8/layout/vList5"/>
    <dgm:cxn modelId="{0D4EE1F8-59A5-481A-965A-52E812C16C44}" type="presParOf" srcId="{EAF34540-B454-4836-B47E-19B1A117A58F}" destId="{BB16F5EE-CBA6-4222-A111-69E2623DEF07}" srcOrd="2" destOrd="0" presId="urn:microsoft.com/office/officeart/2005/8/layout/vList5"/>
    <dgm:cxn modelId="{55C9338B-E8B4-454E-9B15-39136B55F39B}" type="presParOf" srcId="{BB16F5EE-CBA6-4222-A111-69E2623DEF07}" destId="{408B15CB-D7C9-4345-8720-2F22AB672FE7}" srcOrd="0" destOrd="0" presId="urn:microsoft.com/office/officeart/2005/8/layout/vList5"/>
    <dgm:cxn modelId="{123D0043-5AAA-425D-98CE-100327C0791F}" type="presParOf" srcId="{BB16F5EE-CBA6-4222-A111-69E2623DEF07}" destId="{11873BC9-500A-4756-BDE5-50405884F762}" srcOrd="1" destOrd="0" presId="urn:microsoft.com/office/officeart/2005/8/layout/vList5"/>
    <dgm:cxn modelId="{E517C4E8-3B95-4DFB-999F-E02B489AE140}" type="presParOf" srcId="{EAF34540-B454-4836-B47E-19B1A117A58F}" destId="{11E19376-A19A-4704-AB28-261F1B05F26F}" srcOrd="3" destOrd="0" presId="urn:microsoft.com/office/officeart/2005/8/layout/vList5"/>
    <dgm:cxn modelId="{B4B6830C-8272-46EF-B1E4-1E925619EDD8}" type="presParOf" srcId="{EAF34540-B454-4836-B47E-19B1A117A58F}" destId="{B9A9919E-6EFE-42A7-AED6-79E248ACFA03}" srcOrd="4" destOrd="0" presId="urn:microsoft.com/office/officeart/2005/8/layout/vList5"/>
    <dgm:cxn modelId="{E5BB0BDC-C006-4664-991F-FEEAFA36B370}" type="presParOf" srcId="{B9A9919E-6EFE-42A7-AED6-79E248ACFA03}" destId="{F5071987-3066-4EE5-9013-0F3701F65B68}" srcOrd="0" destOrd="0" presId="urn:microsoft.com/office/officeart/2005/8/layout/vList5"/>
    <dgm:cxn modelId="{F0058A8D-DE2C-4ED7-8AE4-27DC005E498A}" type="presParOf" srcId="{B9A9919E-6EFE-42A7-AED6-79E248ACFA03}" destId="{CA7D3335-0D46-4F81-BE53-3D2364CC9F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D1457D-D9A9-4709-A7CF-78EF3F0D371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924E6BC3-1ACA-4EF1-B369-CB099BEF3921}">
      <dgm:prSet phldrT="[Text]"/>
      <dgm:spPr>
        <a:solidFill>
          <a:schemeClr val="accent2"/>
        </a:solidFill>
      </dgm:spPr>
      <dgm:t>
        <a:bodyPr/>
        <a:lstStyle/>
        <a:p>
          <a:r>
            <a:rPr lang="en-AU" dirty="0"/>
            <a:t>Purpose</a:t>
          </a:r>
        </a:p>
      </dgm:t>
    </dgm:pt>
    <dgm:pt modelId="{EB372D0E-6DF2-42C1-8FF6-0B2B3DA96628}" type="parTrans" cxnId="{2BF42855-22C1-4682-A44D-D1A7091B67D1}">
      <dgm:prSet/>
      <dgm:spPr/>
      <dgm:t>
        <a:bodyPr/>
        <a:lstStyle/>
        <a:p>
          <a:endParaRPr lang="en-AU"/>
        </a:p>
      </dgm:t>
    </dgm:pt>
    <dgm:pt modelId="{B0A41035-6E20-47E9-B273-B2C727704069}" type="sibTrans" cxnId="{2BF42855-22C1-4682-A44D-D1A7091B67D1}">
      <dgm:prSet/>
      <dgm:spPr/>
      <dgm:t>
        <a:bodyPr/>
        <a:lstStyle/>
        <a:p>
          <a:endParaRPr lang="en-AU"/>
        </a:p>
      </dgm:t>
    </dgm:pt>
    <dgm:pt modelId="{2BD40714-F393-46CE-953D-2DD2779B30A7}">
      <dgm:prSet phldrT="[Text]" custT="1"/>
      <dgm:spPr>
        <a:solidFill>
          <a:schemeClr val="accent2">
            <a:lumMod val="60000"/>
            <a:lumOff val="40000"/>
          </a:schemeClr>
        </a:solidFill>
      </dgm:spPr>
      <dgm:t>
        <a:bodyPr/>
        <a:lstStyle/>
        <a:p>
          <a:r>
            <a:rPr lang="en-US" sz="1600" dirty="0"/>
            <a:t>Define the purpose of using MSC in your program</a:t>
          </a:r>
          <a:endParaRPr lang="en-AU" sz="1600" dirty="0"/>
        </a:p>
      </dgm:t>
    </dgm:pt>
    <dgm:pt modelId="{992D4A79-9050-4E64-8A47-1D337FBA3020}" type="parTrans" cxnId="{6C16847A-28FD-4D1A-BBA1-4CF119BF2D81}">
      <dgm:prSet/>
      <dgm:spPr/>
      <dgm:t>
        <a:bodyPr/>
        <a:lstStyle/>
        <a:p>
          <a:endParaRPr lang="en-AU"/>
        </a:p>
      </dgm:t>
    </dgm:pt>
    <dgm:pt modelId="{701CBFE5-FE16-407C-BC5F-42F74642D0E8}" type="sibTrans" cxnId="{6C16847A-28FD-4D1A-BBA1-4CF119BF2D81}">
      <dgm:prSet/>
      <dgm:spPr/>
      <dgm:t>
        <a:bodyPr/>
        <a:lstStyle/>
        <a:p>
          <a:endParaRPr lang="en-AU"/>
        </a:p>
      </dgm:t>
    </dgm:pt>
    <dgm:pt modelId="{796FB196-4FCD-4A32-8832-C893A101B41C}">
      <dgm:prSet phldrT="[Text]"/>
      <dgm:spPr>
        <a:solidFill>
          <a:schemeClr val="accent1">
            <a:lumMod val="75000"/>
          </a:schemeClr>
        </a:solidFill>
      </dgm:spPr>
      <dgm:t>
        <a:bodyPr/>
        <a:lstStyle/>
        <a:p>
          <a:r>
            <a:rPr lang="en-AU" dirty="0"/>
            <a:t>Core MSC Processes</a:t>
          </a:r>
        </a:p>
      </dgm:t>
    </dgm:pt>
    <dgm:pt modelId="{367C9849-22FF-49E2-AF63-A9AA1713315F}" type="parTrans" cxnId="{76E68EC6-2CE5-4744-8C0D-3D5760199B39}">
      <dgm:prSet/>
      <dgm:spPr/>
      <dgm:t>
        <a:bodyPr/>
        <a:lstStyle/>
        <a:p>
          <a:endParaRPr lang="en-AU"/>
        </a:p>
      </dgm:t>
    </dgm:pt>
    <dgm:pt modelId="{7D783516-CA72-4B77-B2C0-3E831B1648EB}" type="sibTrans" cxnId="{76E68EC6-2CE5-4744-8C0D-3D5760199B39}">
      <dgm:prSet/>
      <dgm:spPr/>
      <dgm:t>
        <a:bodyPr/>
        <a:lstStyle/>
        <a:p>
          <a:endParaRPr lang="en-AU"/>
        </a:p>
      </dgm:t>
    </dgm:pt>
    <dgm:pt modelId="{51B7C1AB-03DD-4C64-AFD4-C5095ACEAC3D}">
      <dgm:prSet phldrT="[Text]" custT="1"/>
      <dgm:spPr>
        <a:solidFill>
          <a:schemeClr val="accent1">
            <a:lumMod val="60000"/>
            <a:lumOff val="40000"/>
          </a:schemeClr>
        </a:solidFill>
      </dgm:spPr>
      <dgm:t>
        <a:bodyPr/>
        <a:lstStyle/>
        <a:p>
          <a:r>
            <a:rPr lang="en-AU" sz="1600" dirty="0"/>
            <a:t>Collect stories</a:t>
          </a:r>
        </a:p>
      </dgm:t>
    </dgm:pt>
    <dgm:pt modelId="{F967B1EE-A5EB-4B6A-9A69-1EFD442BD25E}" type="parTrans" cxnId="{D615C3B3-CED5-442E-96E4-271986B76D6F}">
      <dgm:prSet/>
      <dgm:spPr/>
      <dgm:t>
        <a:bodyPr/>
        <a:lstStyle/>
        <a:p>
          <a:endParaRPr lang="en-AU"/>
        </a:p>
      </dgm:t>
    </dgm:pt>
    <dgm:pt modelId="{D1B17404-53AE-439B-A972-E32A84705232}" type="sibTrans" cxnId="{D615C3B3-CED5-442E-96E4-271986B76D6F}">
      <dgm:prSet/>
      <dgm:spPr/>
      <dgm:t>
        <a:bodyPr/>
        <a:lstStyle/>
        <a:p>
          <a:endParaRPr lang="en-AU"/>
        </a:p>
      </dgm:t>
    </dgm:pt>
    <dgm:pt modelId="{02383460-0323-4194-A6C0-00A5E2B97DEA}">
      <dgm:prSet phldrT="[Text]" custT="1"/>
      <dgm:spPr>
        <a:solidFill>
          <a:schemeClr val="accent1">
            <a:lumMod val="60000"/>
            <a:lumOff val="40000"/>
          </a:schemeClr>
        </a:solidFill>
      </dgm:spPr>
      <dgm:t>
        <a:bodyPr/>
        <a:lstStyle/>
        <a:p>
          <a:r>
            <a:rPr lang="en-US" sz="1600" dirty="0"/>
            <a:t>Select stories</a:t>
          </a:r>
          <a:endParaRPr lang="en-AU" sz="1600" dirty="0"/>
        </a:p>
      </dgm:t>
    </dgm:pt>
    <dgm:pt modelId="{39E83214-D80F-453C-9B1F-2F1FCBC4EC67}" type="parTrans" cxnId="{5EB4842A-2BA5-444F-B5DD-FD222FE8FDA4}">
      <dgm:prSet/>
      <dgm:spPr/>
      <dgm:t>
        <a:bodyPr/>
        <a:lstStyle/>
        <a:p>
          <a:endParaRPr lang="en-AU"/>
        </a:p>
      </dgm:t>
    </dgm:pt>
    <dgm:pt modelId="{0CAE3126-1062-4157-92E5-E1F462D81B5F}" type="sibTrans" cxnId="{5EB4842A-2BA5-444F-B5DD-FD222FE8FDA4}">
      <dgm:prSet/>
      <dgm:spPr/>
      <dgm:t>
        <a:bodyPr/>
        <a:lstStyle/>
        <a:p>
          <a:endParaRPr lang="en-AU"/>
        </a:p>
      </dgm:t>
    </dgm:pt>
    <dgm:pt modelId="{09943572-F5DD-44BE-B934-FE3A0841560E}">
      <dgm:prSet phldrT="[Text]"/>
      <dgm:spPr>
        <a:solidFill>
          <a:srgbClr val="E4873B"/>
        </a:solidFill>
      </dgm:spPr>
      <dgm:t>
        <a:bodyPr/>
        <a:lstStyle/>
        <a:p>
          <a:r>
            <a:rPr lang="en-US" dirty="0"/>
            <a:t>Additional analysis and use of stories</a:t>
          </a:r>
          <a:endParaRPr lang="en-AU" dirty="0"/>
        </a:p>
      </dgm:t>
    </dgm:pt>
    <dgm:pt modelId="{08A50E51-8824-42FF-9755-38B887708040}" type="parTrans" cxnId="{120C8B77-467A-42F9-B121-8F77E868B074}">
      <dgm:prSet/>
      <dgm:spPr/>
      <dgm:t>
        <a:bodyPr/>
        <a:lstStyle/>
        <a:p>
          <a:endParaRPr lang="en-AU"/>
        </a:p>
      </dgm:t>
    </dgm:pt>
    <dgm:pt modelId="{3F33B034-CFC3-4497-A1A8-28F0F4467640}" type="sibTrans" cxnId="{120C8B77-467A-42F9-B121-8F77E868B074}">
      <dgm:prSet/>
      <dgm:spPr/>
      <dgm:t>
        <a:bodyPr/>
        <a:lstStyle/>
        <a:p>
          <a:endParaRPr lang="en-AU"/>
        </a:p>
      </dgm:t>
    </dgm:pt>
    <dgm:pt modelId="{31E6525D-0671-4BE3-A5B1-7C208F9C46B0}">
      <dgm:prSet phldrT="[Text]" custT="1"/>
      <dgm:spPr>
        <a:solidFill>
          <a:srgbClr val="F8DCC0"/>
        </a:solidFill>
      </dgm:spPr>
      <dgm:t>
        <a:bodyPr/>
        <a:lstStyle/>
        <a:p>
          <a:r>
            <a:rPr lang="en-US" sz="1600" dirty="0"/>
            <a:t>Incorporate MSC into reporting and communication</a:t>
          </a:r>
          <a:endParaRPr lang="en-AU" sz="1600" dirty="0"/>
        </a:p>
      </dgm:t>
    </dgm:pt>
    <dgm:pt modelId="{3A0029D0-C9DF-42A9-8B67-9165C22D1404}" type="parTrans" cxnId="{C841E8BB-B965-4F5B-8B7D-959A41D4CB65}">
      <dgm:prSet/>
      <dgm:spPr/>
      <dgm:t>
        <a:bodyPr/>
        <a:lstStyle/>
        <a:p>
          <a:endParaRPr lang="en-AU"/>
        </a:p>
      </dgm:t>
    </dgm:pt>
    <dgm:pt modelId="{D962C6BB-D844-4460-AD13-A6CF00F53265}" type="sibTrans" cxnId="{C841E8BB-B965-4F5B-8B7D-959A41D4CB65}">
      <dgm:prSet/>
      <dgm:spPr/>
      <dgm:t>
        <a:bodyPr/>
        <a:lstStyle/>
        <a:p>
          <a:endParaRPr lang="en-AU"/>
        </a:p>
      </dgm:t>
    </dgm:pt>
    <dgm:pt modelId="{AD80F4FC-F8F5-47E3-AF00-2979991DE3F6}">
      <dgm:prSet phldrT="[Text]" custT="1"/>
      <dgm:spPr>
        <a:solidFill>
          <a:schemeClr val="accent1">
            <a:lumMod val="60000"/>
            <a:lumOff val="40000"/>
          </a:schemeClr>
        </a:solidFill>
      </dgm:spPr>
      <dgm:t>
        <a:bodyPr/>
        <a:lstStyle/>
        <a:p>
          <a:r>
            <a:rPr lang="en-AU" sz="1600" dirty="0"/>
            <a:t>Feedback</a:t>
          </a:r>
        </a:p>
      </dgm:t>
    </dgm:pt>
    <dgm:pt modelId="{05BA4004-112C-4836-B523-73E3C84AF342}" type="parTrans" cxnId="{196DDB6F-211C-43E2-AA24-BE1D3E704268}">
      <dgm:prSet/>
      <dgm:spPr/>
      <dgm:t>
        <a:bodyPr/>
        <a:lstStyle/>
        <a:p>
          <a:endParaRPr lang="en-AU"/>
        </a:p>
      </dgm:t>
    </dgm:pt>
    <dgm:pt modelId="{CA8E39AC-8477-47AE-802B-51054966BBA4}" type="sibTrans" cxnId="{196DDB6F-211C-43E2-AA24-BE1D3E704268}">
      <dgm:prSet/>
      <dgm:spPr/>
      <dgm:t>
        <a:bodyPr/>
        <a:lstStyle/>
        <a:p>
          <a:endParaRPr lang="en-AU"/>
        </a:p>
      </dgm:t>
    </dgm:pt>
    <dgm:pt modelId="{4EFA37D0-DD4C-4587-93CF-7A3C0672B6D6}">
      <dgm:prSet phldrT="[Text]" custT="1"/>
      <dgm:spPr>
        <a:solidFill>
          <a:srgbClr val="F8DCC0"/>
        </a:solidFill>
      </dgm:spPr>
      <dgm:t>
        <a:bodyPr/>
        <a:lstStyle/>
        <a:p>
          <a:r>
            <a:rPr lang="en-AU" sz="1600" dirty="0"/>
            <a:t>Adapt your program</a:t>
          </a:r>
        </a:p>
      </dgm:t>
    </dgm:pt>
    <dgm:pt modelId="{2A1E36D8-F2D4-464A-89D3-591799ECE5A6}" type="parTrans" cxnId="{4DBFBD5C-21E9-4403-A45C-63839B82B47B}">
      <dgm:prSet/>
      <dgm:spPr/>
      <dgm:t>
        <a:bodyPr/>
        <a:lstStyle/>
        <a:p>
          <a:endParaRPr lang="en-AU"/>
        </a:p>
      </dgm:t>
    </dgm:pt>
    <dgm:pt modelId="{070D7B39-605C-4AA9-A856-46A369E51C80}" type="sibTrans" cxnId="{4DBFBD5C-21E9-4403-A45C-63839B82B47B}">
      <dgm:prSet/>
      <dgm:spPr/>
      <dgm:t>
        <a:bodyPr/>
        <a:lstStyle/>
        <a:p>
          <a:endParaRPr lang="en-AU"/>
        </a:p>
      </dgm:t>
    </dgm:pt>
    <dgm:pt modelId="{8CABE4B3-7137-45C6-B0BF-938EA3E337CE}">
      <dgm:prSet phldrT="[Text]" custT="1"/>
      <dgm:spPr>
        <a:solidFill>
          <a:srgbClr val="F8DCC0"/>
        </a:solidFill>
      </dgm:spPr>
      <dgm:t>
        <a:bodyPr/>
        <a:lstStyle/>
        <a:p>
          <a:r>
            <a:rPr lang="en-AU" sz="1600" dirty="0"/>
            <a:t>Managing stories</a:t>
          </a:r>
        </a:p>
      </dgm:t>
    </dgm:pt>
    <dgm:pt modelId="{59703A3E-F689-4FEA-8ABF-CCC6324CF6CE}" type="parTrans" cxnId="{AD37D05C-0A22-4561-9588-C49836A0A172}">
      <dgm:prSet/>
      <dgm:spPr/>
      <dgm:t>
        <a:bodyPr/>
        <a:lstStyle/>
        <a:p>
          <a:endParaRPr lang="en-AU"/>
        </a:p>
      </dgm:t>
    </dgm:pt>
    <dgm:pt modelId="{AC2CB25A-C12E-4AFD-93D3-AAE0ECAB0210}" type="sibTrans" cxnId="{AD37D05C-0A22-4561-9588-C49836A0A172}">
      <dgm:prSet/>
      <dgm:spPr/>
      <dgm:t>
        <a:bodyPr/>
        <a:lstStyle/>
        <a:p>
          <a:endParaRPr lang="en-AU"/>
        </a:p>
      </dgm:t>
    </dgm:pt>
    <dgm:pt modelId="{F3F72A52-9800-42A4-8293-316A7AE055A1}">
      <dgm:prSet phldrT="[Text]" custT="1"/>
      <dgm:spPr>
        <a:solidFill>
          <a:srgbClr val="F8DCC0"/>
        </a:solidFill>
      </dgm:spPr>
      <dgm:t>
        <a:bodyPr/>
        <a:lstStyle/>
        <a:p>
          <a:r>
            <a:rPr lang="en-US" sz="1600" dirty="0"/>
            <a:t>Additional analysis</a:t>
          </a:r>
          <a:endParaRPr lang="en-AU" sz="1600" dirty="0"/>
        </a:p>
      </dgm:t>
    </dgm:pt>
    <dgm:pt modelId="{D4A30CCC-704E-4138-82D3-714C00589926}" type="parTrans" cxnId="{EDD6EEF7-85F1-418E-97F8-6CA418692A43}">
      <dgm:prSet/>
      <dgm:spPr/>
      <dgm:t>
        <a:bodyPr/>
        <a:lstStyle/>
        <a:p>
          <a:endParaRPr lang="en-AU"/>
        </a:p>
      </dgm:t>
    </dgm:pt>
    <dgm:pt modelId="{0128A479-95BB-4D43-9E88-A20C4AA755FA}" type="sibTrans" cxnId="{EDD6EEF7-85F1-418E-97F8-6CA418692A43}">
      <dgm:prSet/>
      <dgm:spPr/>
      <dgm:t>
        <a:bodyPr/>
        <a:lstStyle/>
        <a:p>
          <a:endParaRPr lang="en-AU"/>
        </a:p>
      </dgm:t>
    </dgm:pt>
    <dgm:pt modelId="{EAF34540-B454-4836-B47E-19B1A117A58F}" type="pres">
      <dgm:prSet presAssocID="{9DD1457D-D9A9-4709-A7CF-78EF3F0D371B}" presName="Name0" presStyleCnt="0">
        <dgm:presLayoutVars>
          <dgm:dir/>
          <dgm:animLvl val="lvl"/>
          <dgm:resizeHandles val="exact"/>
        </dgm:presLayoutVars>
      </dgm:prSet>
      <dgm:spPr/>
    </dgm:pt>
    <dgm:pt modelId="{7F808761-4579-402B-B766-0AE549EECE33}" type="pres">
      <dgm:prSet presAssocID="{924E6BC3-1ACA-4EF1-B369-CB099BEF3921}" presName="linNode" presStyleCnt="0"/>
      <dgm:spPr/>
    </dgm:pt>
    <dgm:pt modelId="{AABA210E-A6B3-4459-BD5A-EC8DBF5E746B}" type="pres">
      <dgm:prSet presAssocID="{924E6BC3-1ACA-4EF1-B369-CB099BEF3921}" presName="parentText" presStyleLbl="node1" presStyleIdx="0" presStyleCnt="3">
        <dgm:presLayoutVars>
          <dgm:chMax val="1"/>
          <dgm:bulletEnabled val="1"/>
        </dgm:presLayoutVars>
      </dgm:prSet>
      <dgm:spPr/>
    </dgm:pt>
    <dgm:pt modelId="{DAC3E2C5-C1B5-41F6-A176-DFB1DFBED909}" type="pres">
      <dgm:prSet presAssocID="{924E6BC3-1ACA-4EF1-B369-CB099BEF3921}" presName="descendantText" presStyleLbl="alignAccFollowNode1" presStyleIdx="0" presStyleCnt="3">
        <dgm:presLayoutVars>
          <dgm:bulletEnabled val="1"/>
        </dgm:presLayoutVars>
      </dgm:prSet>
      <dgm:spPr/>
    </dgm:pt>
    <dgm:pt modelId="{4FEF3D83-953C-49FD-9287-3BF568257A92}" type="pres">
      <dgm:prSet presAssocID="{B0A41035-6E20-47E9-B273-B2C727704069}" presName="sp" presStyleCnt="0"/>
      <dgm:spPr/>
    </dgm:pt>
    <dgm:pt modelId="{BB16F5EE-CBA6-4222-A111-69E2623DEF07}" type="pres">
      <dgm:prSet presAssocID="{796FB196-4FCD-4A32-8832-C893A101B41C}" presName="linNode" presStyleCnt="0"/>
      <dgm:spPr/>
    </dgm:pt>
    <dgm:pt modelId="{408B15CB-D7C9-4345-8720-2F22AB672FE7}" type="pres">
      <dgm:prSet presAssocID="{796FB196-4FCD-4A32-8832-C893A101B41C}" presName="parentText" presStyleLbl="node1" presStyleIdx="1" presStyleCnt="3">
        <dgm:presLayoutVars>
          <dgm:chMax val="1"/>
          <dgm:bulletEnabled val="1"/>
        </dgm:presLayoutVars>
      </dgm:prSet>
      <dgm:spPr/>
    </dgm:pt>
    <dgm:pt modelId="{11873BC9-500A-4756-BDE5-50405884F762}" type="pres">
      <dgm:prSet presAssocID="{796FB196-4FCD-4A32-8832-C893A101B41C}" presName="descendantText" presStyleLbl="alignAccFollowNode1" presStyleIdx="1" presStyleCnt="3">
        <dgm:presLayoutVars>
          <dgm:bulletEnabled val="1"/>
        </dgm:presLayoutVars>
      </dgm:prSet>
      <dgm:spPr/>
    </dgm:pt>
    <dgm:pt modelId="{11E19376-A19A-4704-AB28-261F1B05F26F}" type="pres">
      <dgm:prSet presAssocID="{7D783516-CA72-4B77-B2C0-3E831B1648EB}" presName="sp" presStyleCnt="0"/>
      <dgm:spPr/>
    </dgm:pt>
    <dgm:pt modelId="{B9A9919E-6EFE-42A7-AED6-79E248ACFA03}" type="pres">
      <dgm:prSet presAssocID="{09943572-F5DD-44BE-B934-FE3A0841560E}" presName="linNode" presStyleCnt="0"/>
      <dgm:spPr/>
    </dgm:pt>
    <dgm:pt modelId="{F5071987-3066-4EE5-9013-0F3701F65B68}" type="pres">
      <dgm:prSet presAssocID="{09943572-F5DD-44BE-B934-FE3A0841560E}" presName="parentText" presStyleLbl="node1" presStyleIdx="2" presStyleCnt="3">
        <dgm:presLayoutVars>
          <dgm:chMax val="1"/>
          <dgm:bulletEnabled val="1"/>
        </dgm:presLayoutVars>
      </dgm:prSet>
      <dgm:spPr/>
    </dgm:pt>
    <dgm:pt modelId="{CA7D3335-0D46-4F81-BE53-3D2364CC9F7B}" type="pres">
      <dgm:prSet presAssocID="{09943572-F5DD-44BE-B934-FE3A0841560E}" presName="descendantText" presStyleLbl="alignAccFollowNode1" presStyleIdx="2" presStyleCnt="3" custScaleY="111963">
        <dgm:presLayoutVars>
          <dgm:bulletEnabled val="1"/>
        </dgm:presLayoutVars>
      </dgm:prSet>
      <dgm:spPr/>
    </dgm:pt>
  </dgm:ptLst>
  <dgm:cxnLst>
    <dgm:cxn modelId="{3322BC0E-1424-4FCD-81A4-2E958898D3CA}" type="presOf" srcId="{02383460-0323-4194-A6C0-00A5E2B97DEA}" destId="{11873BC9-500A-4756-BDE5-50405884F762}" srcOrd="0" destOrd="1" presId="urn:microsoft.com/office/officeart/2005/8/layout/vList5"/>
    <dgm:cxn modelId="{5EB4842A-2BA5-444F-B5DD-FD222FE8FDA4}" srcId="{796FB196-4FCD-4A32-8832-C893A101B41C}" destId="{02383460-0323-4194-A6C0-00A5E2B97DEA}" srcOrd="1" destOrd="0" parTransId="{39E83214-D80F-453C-9B1F-2F1FCBC4EC67}" sibTransId="{0CAE3126-1062-4157-92E5-E1F462D81B5F}"/>
    <dgm:cxn modelId="{76EDD42F-1B5C-4C3E-AA69-E3BF8FF53249}" type="presOf" srcId="{2BD40714-F393-46CE-953D-2DD2779B30A7}" destId="{DAC3E2C5-C1B5-41F6-A176-DFB1DFBED909}" srcOrd="0" destOrd="0" presId="urn:microsoft.com/office/officeart/2005/8/layout/vList5"/>
    <dgm:cxn modelId="{876B5048-A4C0-494F-99B9-4349327AB03C}" type="presOf" srcId="{9DD1457D-D9A9-4709-A7CF-78EF3F0D371B}" destId="{EAF34540-B454-4836-B47E-19B1A117A58F}" srcOrd="0" destOrd="0" presId="urn:microsoft.com/office/officeart/2005/8/layout/vList5"/>
    <dgm:cxn modelId="{2BF42855-22C1-4682-A44D-D1A7091B67D1}" srcId="{9DD1457D-D9A9-4709-A7CF-78EF3F0D371B}" destId="{924E6BC3-1ACA-4EF1-B369-CB099BEF3921}" srcOrd="0" destOrd="0" parTransId="{EB372D0E-6DF2-42C1-8FF6-0B2B3DA96628}" sibTransId="{B0A41035-6E20-47E9-B273-B2C727704069}"/>
    <dgm:cxn modelId="{4DBFBD5C-21E9-4403-A45C-63839B82B47B}" srcId="{09943572-F5DD-44BE-B934-FE3A0841560E}" destId="{4EFA37D0-DD4C-4587-93CF-7A3C0672B6D6}" srcOrd="2" destOrd="0" parTransId="{2A1E36D8-F2D4-464A-89D3-591799ECE5A6}" sibTransId="{070D7B39-605C-4AA9-A856-46A369E51C80}"/>
    <dgm:cxn modelId="{AD37D05C-0A22-4561-9588-C49836A0A172}" srcId="{09943572-F5DD-44BE-B934-FE3A0841560E}" destId="{8CABE4B3-7137-45C6-B0BF-938EA3E337CE}" srcOrd="0" destOrd="0" parTransId="{59703A3E-F689-4FEA-8ABF-CCC6324CF6CE}" sibTransId="{AC2CB25A-C12E-4AFD-93D3-AAE0ECAB0210}"/>
    <dgm:cxn modelId="{196DDB6F-211C-43E2-AA24-BE1D3E704268}" srcId="{796FB196-4FCD-4A32-8832-C893A101B41C}" destId="{AD80F4FC-F8F5-47E3-AF00-2979991DE3F6}" srcOrd="2" destOrd="0" parTransId="{05BA4004-112C-4836-B523-73E3C84AF342}" sibTransId="{CA8E39AC-8477-47AE-802B-51054966BBA4}"/>
    <dgm:cxn modelId="{120C8B77-467A-42F9-B121-8F77E868B074}" srcId="{9DD1457D-D9A9-4709-A7CF-78EF3F0D371B}" destId="{09943572-F5DD-44BE-B934-FE3A0841560E}" srcOrd="2" destOrd="0" parTransId="{08A50E51-8824-42FF-9755-38B887708040}" sibTransId="{3F33B034-CFC3-4497-A1A8-28F0F4467640}"/>
    <dgm:cxn modelId="{6C16847A-28FD-4D1A-BBA1-4CF119BF2D81}" srcId="{924E6BC3-1ACA-4EF1-B369-CB099BEF3921}" destId="{2BD40714-F393-46CE-953D-2DD2779B30A7}" srcOrd="0" destOrd="0" parTransId="{992D4A79-9050-4E64-8A47-1D337FBA3020}" sibTransId="{701CBFE5-FE16-407C-BC5F-42F74642D0E8}"/>
    <dgm:cxn modelId="{B9C1238A-F6AF-4813-8181-788AB6C0CFD2}" type="presOf" srcId="{8CABE4B3-7137-45C6-B0BF-938EA3E337CE}" destId="{CA7D3335-0D46-4F81-BE53-3D2364CC9F7B}" srcOrd="0" destOrd="0" presId="urn:microsoft.com/office/officeart/2005/8/layout/vList5"/>
    <dgm:cxn modelId="{A753B88B-6AE8-49D6-986A-A0542CF1230E}" type="presOf" srcId="{51B7C1AB-03DD-4C64-AFD4-C5095ACEAC3D}" destId="{11873BC9-500A-4756-BDE5-50405884F762}" srcOrd="0" destOrd="0" presId="urn:microsoft.com/office/officeart/2005/8/layout/vList5"/>
    <dgm:cxn modelId="{552B5B92-C168-417F-A3A8-F33CAEF60ECD}" type="presOf" srcId="{09943572-F5DD-44BE-B934-FE3A0841560E}" destId="{F5071987-3066-4EE5-9013-0F3701F65B68}" srcOrd="0" destOrd="0" presId="urn:microsoft.com/office/officeart/2005/8/layout/vList5"/>
    <dgm:cxn modelId="{88658894-653E-4933-A319-D9EFC70B7F5D}" type="presOf" srcId="{4EFA37D0-DD4C-4587-93CF-7A3C0672B6D6}" destId="{CA7D3335-0D46-4F81-BE53-3D2364CC9F7B}" srcOrd="0" destOrd="2" presId="urn:microsoft.com/office/officeart/2005/8/layout/vList5"/>
    <dgm:cxn modelId="{B816399C-C004-4125-B5C5-523718B1AC5F}" type="presOf" srcId="{F3F72A52-9800-42A4-8293-316A7AE055A1}" destId="{CA7D3335-0D46-4F81-BE53-3D2364CC9F7B}" srcOrd="0" destOrd="1" presId="urn:microsoft.com/office/officeart/2005/8/layout/vList5"/>
    <dgm:cxn modelId="{6DCBCC9C-6A6A-4BDA-BBC5-5216647AC875}" type="presOf" srcId="{796FB196-4FCD-4A32-8832-C893A101B41C}" destId="{408B15CB-D7C9-4345-8720-2F22AB672FE7}" srcOrd="0" destOrd="0" presId="urn:microsoft.com/office/officeart/2005/8/layout/vList5"/>
    <dgm:cxn modelId="{642C5EAF-F7A7-4EC8-9781-5D92FB112E5C}" type="presOf" srcId="{924E6BC3-1ACA-4EF1-B369-CB099BEF3921}" destId="{AABA210E-A6B3-4459-BD5A-EC8DBF5E746B}" srcOrd="0" destOrd="0" presId="urn:microsoft.com/office/officeart/2005/8/layout/vList5"/>
    <dgm:cxn modelId="{D615C3B3-CED5-442E-96E4-271986B76D6F}" srcId="{796FB196-4FCD-4A32-8832-C893A101B41C}" destId="{51B7C1AB-03DD-4C64-AFD4-C5095ACEAC3D}" srcOrd="0" destOrd="0" parTransId="{F967B1EE-A5EB-4B6A-9A69-1EFD442BD25E}" sibTransId="{D1B17404-53AE-439B-A972-E32A84705232}"/>
    <dgm:cxn modelId="{C841E8BB-B965-4F5B-8B7D-959A41D4CB65}" srcId="{09943572-F5DD-44BE-B934-FE3A0841560E}" destId="{31E6525D-0671-4BE3-A5B1-7C208F9C46B0}" srcOrd="3" destOrd="0" parTransId="{3A0029D0-C9DF-42A9-8B67-9165C22D1404}" sibTransId="{D962C6BB-D844-4460-AD13-A6CF00F53265}"/>
    <dgm:cxn modelId="{76E68EC6-2CE5-4744-8C0D-3D5760199B39}" srcId="{9DD1457D-D9A9-4709-A7CF-78EF3F0D371B}" destId="{796FB196-4FCD-4A32-8832-C893A101B41C}" srcOrd="1" destOrd="0" parTransId="{367C9849-22FF-49E2-AF63-A9AA1713315F}" sibTransId="{7D783516-CA72-4B77-B2C0-3E831B1648EB}"/>
    <dgm:cxn modelId="{06B909E8-965F-401F-B622-FB7099F7E820}" type="presOf" srcId="{AD80F4FC-F8F5-47E3-AF00-2979991DE3F6}" destId="{11873BC9-500A-4756-BDE5-50405884F762}" srcOrd="0" destOrd="2" presId="urn:microsoft.com/office/officeart/2005/8/layout/vList5"/>
    <dgm:cxn modelId="{081FC0F5-71C8-41FA-8F99-D76A0A54DCBD}" type="presOf" srcId="{31E6525D-0671-4BE3-A5B1-7C208F9C46B0}" destId="{CA7D3335-0D46-4F81-BE53-3D2364CC9F7B}" srcOrd="0" destOrd="3" presId="urn:microsoft.com/office/officeart/2005/8/layout/vList5"/>
    <dgm:cxn modelId="{EDD6EEF7-85F1-418E-97F8-6CA418692A43}" srcId="{09943572-F5DD-44BE-B934-FE3A0841560E}" destId="{F3F72A52-9800-42A4-8293-316A7AE055A1}" srcOrd="1" destOrd="0" parTransId="{D4A30CCC-704E-4138-82D3-714C00589926}" sibTransId="{0128A479-95BB-4D43-9E88-A20C4AA755FA}"/>
    <dgm:cxn modelId="{9761E262-5F59-4FB2-8250-59838842E7D1}" type="presParOf" srcId="{EAF34540-B454-4836-B47E-19B1A117A58F}" destId="{7F808761-4579-402B-B766-0AE549EECE33}" srcOrd="0" destOrd="0" presId="urn:microsoft.com/office/officeart/2005/8/layout/vList5"/>
    <dgm:cxn modelId="{96A3DCE0-FD81-4560-A3B9-0EFF62572F1B}" type="presParOf" srcId="{7F808761-4579-402B-B766-0AE549EECE33}" destId="{AABA210E-A6B3-4459-BD5A-EC8DBF5E746B}" srcOrd="0" destOrd="0" presId="urn:microsoft.com/office/officeart/2005/8/layout/vList5"/>
    <dgm:cxn modelId="{66F9EE92-901A-4D77-A1A6-823F88C0641A}" type="presParOf" srcId="{7F808761-4579-402B-B766-0AE549EECE33}" destId="{DAC3E2C5-C1B5-41F6-A176-DFB1DFBED909}" srcOrd="1" destOrd="0" presId="urn:microsoft.com/office/officeart/2005/8/layout/vList5"/>
    <dgm:cxn modelId="{015D6277-9295-4B6E-8A5A-6045D4EB332B}" type="presParOf" srcId="{EAF34540-B454-4836-B47E-19B1A117A58F}" destId="{4FEF3D83-953C-49FD-9287-3BF568257A92}" srcOrd="1" destOrd="0" presId="urn:microsoft.com/office/officeart/2005/8/layout/vList5"/>
    <dgm:cxn modelId="{4CCB423F-C991-4F19-ADDA-8DD71CFF476B}" type="presParOf" srcId="{EAF34540-B454-4836-B47E-19B1A117A58F}" destId="{BB16F5EE-CBA6-4222-A111-69E2623DEF07}" srcOrd="2" destOrd="0" presId="urn:microsoft.com/office/officeart/2005/8/layout/vList5"/>
    <dgm:cxn modelId="{BD40AC01-2518-4070-BAD2-DFA774A93F12}" type="presParOf" srcId="{BB16F5EE-CBA6-4222-A111-69E2623DEF07}" destId="{408B15CB-D7C9-4345-8720-2F22AB672FE7}" srcOrd="0" destOrd="0" presId="urn:microsoft.com/office/officeart/2005/8/layout/vList5"/>
    <dgm:cxn modelId="{24761889-B7EC-4D4B-BD11-70BA6E10DF03}" type="presParOf" srcId="{BB16F5EE-CBA6-4222-A111-69E2623DEF07}" destId="{11873BC9-500A-4756-BDE5-50405884F762}" srcOrd="1" destOrd="0" presId="urn:microsoft.com/office/officeart/2005/8/layout/vList5"/>
    <dgm:cxn modelId="{554D065C-962E-4C3D-8054-AE1F5DC7DC40}" type="presParOf" srcId="{EAF34540-B454-4836-B47E-19B1A117A58F}" destId="{11E19376-A19A-4704-AB28-261F1B05F26F}" srcOrd="3" destOrd="0" presId="urn:microsoft.com/office/officeart/2005/8/layout/vList5"/>
    <dgm:cxn modelId="{D3CF9CF1-6574-4604-90B8-F6F324A84700}" type="presParOf" srcId="{EAF34540-B454-4836-B47E-19B1A117A58F}" destId="{B9A9919E-6EFE-42A7-AED6-79E248ACFA03}" srcOrd="4" destOrd="0" presId="urn:microsoft.com/office/officeart/2005/8/layout/vList5"/>
    <dgm:cxn modelId="{C418C641-16D3-4562-810C-AF21102D90CE}" type="presParOf" srcId="{B9A9919E-6EFE-42A7-AED6-79E248ACFA03}" destId="{F5071987-3066-4EE5-9013-0F3701F65B68}" srcOrd="0" destOrd="0" presId="urn:microsoft.com/office/officeart/2005/8/layout/vList5"/>
    <dgm:cxn modelId="{0C30AC2E-B315-441B-9C8C-7582A53D1DAA}" type="presParOf" srcId="{B9A9919E-6EFE-42A7-AED6-79E248ACFA03}" destId="{CA7D3335-0D46-4F81-BE53-3D2364CC9F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D1457D-D9A9-4709-A7CF-78EF3F0D371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AU"/>
        </a:p>
      </dgm:t>
    </dgm:pt>
    <dgm:pt modelId="{924E6BC3-1ACA-4EF1-B369-CB099BEF3921}">
      <dgm:prSet phldrT="[Text]"/>
      <dgm:spPr>
        <a:solidFill>
          <a:schemeClr val="accent2"/>
        </a:solidFill>
      </dgm:spPr>
      <dgm:t>
        <a:bodyPr/>
        <a:lstStyle/>
        <a:p>
          <a:r>
            <a:rPr lang="en-AU" dirty="0"/>
            <a:t>Purpose</a:t>
          </a:r>
        </a:p>
      </dgm:t>
    </dgm:pt>
    <dgm:pt modelId="{EB372D0E-6DF2-42C1-8FF6-0B2B3DA96628}" type="parTrans" cxnId="{2BF42855-22C1-4682-A44D-D1A7091B67D1}">
      <dgm:prSet/>
      <dgm:spPr/>
      <dgm:t>
        <a:bodyPr/>
        <a:lstStyle/>
        <a:p>
          <a:endParaRPr lang="en-AU"/>
        </a:p>
      </dgm:t>
    </dgm:pt>
    <dgm:pt modelId="{B0A41035-6E20-47E9-B273-B2C727704069}" type="sibTrans" cxnId="{2BF42855-22C1-4682-A44D-D1A7091B67D1}">
      <dgm:prSet/>
      <dgm:spPr/>
      <dgm:t>
        <a:bodyPr/>
        <a:lstStyle/>
        <a:p>
          <a:endParaRPr lang="en-AU"/>
        </a:p>
      </dgm:t>
    </dgm:pt>
    <dgm:pt modelId="{2BD40714-F393-46CE-953D-2DD2779B30A7}">
      <dgm:prSet phldrT="[Text]" custT="1"/>
      <dgm:spPr>
        <a:solidFill>
          <a:schemeClr val="accent2">
            <a:lumMod val="60000"/>
            <a:lumOff val="40000"/>
          </a:schemeClr>
        </a:solidFill>
      </dgm:spPr>
      <dgm:t>
        <a:bodyPr/>
        <a:lstStyle/>
        <a:p>
          <a:r>
            <a:rPr lang="en-US" sz="1600" dirty="0"/>
            <a:t>Define the purpose of using MSC in your program</a:t>
          </a:r>
          <a:endParaRPr lang="en-AU" sz="1600" dirty="0"/>
        </a:p>
      </dgm:t>
    </dgm:pt>
    <dgm:pt modelId="{992D4A79-9050-4E64-8A47-1D337FBA3020}" type="parTrans" cxnId="{6C16847A-28FD-4D1A-BBA1-4CF119BF2D81}">
      <dgm:prSet/>
      <dgm:spPr/>
      <dgm:t>
        <a:bodyPr/>
        <a:lstStyle/>
        <a:p>
          <a:endParaRPr lang="en-AU"/>
        </a:p>
      </dgm:t>
    </dgm:pt>
    <dgm:pt modelId="{701CBFE5-FE16-407C-BC5F-42F74642D0E8}" type="sibTrans" cxnId="{6C16847A-28FD-4D1A-BBA1-4CF119BF2D81}">
      <dgm:prSet/>
      <dgm:spPr/>
      <dgm:t>
        <a:bodyPr/>
        <a:lstStyle/>
        <a:p>
          <a:endParaRPr lang="en-AU"/>
        </a:p>
      </dgm:t>
    </dgm:pt>
    <dgm:pt modelId="{796FB196-4FCD-4A32-8832-C893A101B41C}">
      <dgm:prSet phldrT="[Text]"/>
      <dgm:spPr>
        <a:solidFill>
          <a:schemeClr val="accent1">
            <a:lumMod val="75000"/>
          </a:schemeClr>
        </a:solidFill>
      </dgm:spPr>
      <dgm:t>
        <a:bodyPr/>
        <a:lstStyle/>
        <a:p>
          <a:r>
            <a:rPr lang="en-AU" dirty="0"/>
            <a:t>Core MSC Process</a:t>
          </a:r>
        </a:p>
      </dgm:t>
    </dgm:pt>
    <dgm:pt modelId="{367C9849-22FF-49E2-AF63-A9AA1713315F}" type="parTrans" cxnId="{76E68EC6-2CE5-4744-8C0D-3D5760199B39}">
      <dgm:prSet/>
      <dgm:spPr/>
      <dgm:t>
        <a:bodyPr/>
        <a:lstStyle/>
        <a:p>
          <a:endParaRPr lang="en-AU"/>
        </a:p>
      </dgm:t>
    </dgm:pt>
    <dgm:pt modelId="{7D783516-CA72-4B77-B2C0-3E831B1648EB}" type="sibTrans" cxnId="{76E68EC6-2CE5-4744-8C0D-3D5760199B39}">
      <dgm:prSet/>
      <dgm:spPr/>
      <dgm:t>
        <a:bodyPr/>
        <a:lstStyle/>
        <a:p>
          <a:endParaRPr lang="en-AU"/>
        </a:p>
      </dgm:t>
    </dgm:pt>
    <dgm:pt modelId="{51B7C1AB-03DD-4C64-AFD4-C5095ACEAC3D}">
      <dgm:prSet phldrT="[Text]" custT="1"/>
      <dgm:spPr>
        <a:solidFill>
          <a:schemeClr val="accent1">
            <a:lumMod val="60000"/>
            <a:lumOff val="40000"/>
          </a:schemeClr>
        </a:solidFill>
      </dgm:spPr>
      <dgm:t>
        <a:bodyPr/>
        <a:lstStyle/>
        <a:p>
          <a:r>
            <a:rPr lang="en-AU" sz="1600" dirty="0"/>
            <a:t>Collect stories</a:t>
          </a:r>
        </a:p>
      </dgm:t>
    </dgm:pt>
    <dgm:pt modelId="{F967B1EE-A5EB-4B6A-9A69-1EFD442BD25E}" type="parTrans" cxnId="{D615C3B3-CED5-442E-96E4-271986B76D6F}">
      <dgm:prSet/>
      <dgm:spPr/>
      <dgm:t>
        <a:bodyPr/>
        <a:lstStyle/>
        <a:p>
          <a:endParaRPr lang="en-AU"/>
        </a:p>
      </dgm:t>
    </dgm:pt>
    <dgm:pt modelId="{D1B17404-53AE-439B-A972-E32A84705232}" type="sibTrans" cxnId="{D615C3B3-CED5-442E-96E4-271986B76D6F}">
      <dgm:prSet/>
      <dgm:spPr/>
      <dgm:t>
        <a:bodyPr/>
        <a:lstStyle/>
        <a:p>
          <a:endParaRPr lang="en-AU"/>
        </a:p>
      </dgm:t>
    </dgm:pt>
    <dgm:pt modelId="{02383460-0323-4194-A6C0-00A5E2B97DEA}">
      <dgm:prSet phldrT="[Text]" custT="1"/>
      <dgm:spPr>
        <a:solidFill>
          <a:schemeClr val="accent1">
            <a:lumMod val="60000"/>
            <a:lumOff val="40000"/>
          </a:schemeClr>
        </a:solidFill>
      </dgm:spPr>
      <dgm:t>
        <a:bodyPr/>
        <a:lstStyle/>
        <a:p>
          <a:r>
            <a:rPr lang="en-US" sz="1600" dirty="0"/>
            <a:t>Select stories</a:t>
          </a:r>
          <a:endParaRPr lang="en-AU" sz="1600" dirty="0"/>
        </a:p>
      </dgm:t>
    </dgm:pt>
    <dgm:pt modelId="{39E83214-D80F-453C-9B1F-2F1FCBC4EC67}" type="parTrans" cxnId="{5EB4842A-2BA5-444F-B5DD-FD222FE8FDA4}">
      <dgm:prSet/>
      <dgm:spPr/>
      <dgm:t>
        <a:bodyPr/>
        <a:lstStyle/>
        <a:p>
          <a:endParaRPr lang="en-AU"/>
        </a:p>
      </dgm:t>
    </dgm:pt>
    <dgm:pt modelId="{0CAE3126-1062-4157-92E5-E1F462D81B5F}" type="sibTrans" cxnId="{5EB4842A-2BA5-444F-B5DD-FD222FE8FDA4}">
      <dgm:prSet/>
      <dgm:spPr/>
      <dgm:t>
        <a:bodyPr/>
        <a:lstStyle/>
        <a:p>
          <a:endParaRPr lang="en-AU"/>
        </a:p>
      </dgm:t>
    </dgm:pt>
    <dgm:pt modelId="{09943572-F5DD-44BE-B934-FE3A0841560E}">
      <dgm:prSet phldrT="[Text]"/>
      <dgm:spPr>
        <a:solidFill>
          <a:srgbClr val="E4873B"/>
        </a:solidFill>
      </dgm:spPr>
      <dgm:t>
        <a:bodyPr/>
        <a:lstStyle/>
        <a:p>
          <a:r>
            <a:rPr lang="en-US" dirty="0"/>
            <a:t>Additional analysis and use of stories</a:t>
          </a:r>
          <a:endParaRPr lang="en-AU" dirty="0"/>
        </a:p>
      </dgm:t>
    </dgm:pt>
    <dgm:pt modelId="{08A50E51-8824-42FF-9755-38B887708040}" type="parTrans" cxnId="{120C8B77-467A-42F9-B121-8F77E868B074}">
      <dgm:prSet/>
      <dgm:spPr/>
      <dgm:t>
        <a:bodyPr/>
        <a:lstStyle/>
        <a:p>
          <a:endParaRPr lang="en-AU"/>
        </a:p>
      </dgm:t>
    </dgm:pt>
    <dgm:pt modelId="{3F33B034-CFC3-4497-A1A8-28F0F4467640}" type="sibTrans" cxnId="{120C8B77-467A-42F9-B121-8F77E868B074}">
      <dgm:prSet/>
      <dgm:spPr/>
      <dgm:t>
        <a:bodyPr/>
        <a:lstStyle/>
        <a:p>
          <a:endParaRPr lang="en-AU"/>
        </a:p>
      </dgm:t>
    </dgm:pt>
    <dgm:pt modelId="{31E6525D-0671-4BE3-A5B1-7C208F9C46B0}">
      <dgm:prSet phldrT="[Text]" custT="1"/>
      <dgm:spPr>
        <a:solidFill>
          <a:srgbClr val="F8DCC0"/>
        </a:solidFill>
      </dgm:spPr>
      <dgm:t>
        <a:bodyPr/>
        <a:lstStyle/>
        <a:p>
          <a:r>
            <a:rPr lang="en-US" sz="1600" dirty="0"/>
            <a:t>Incorporate MSC into reporting and communication</a:t>
          </a:r>
          <a:endParaRPr lang="en-AU" sz="1600" dirty="0"/>
        </a:p>
      </dgm:t>
    </dgm:pt>
    <dgm:pt modelId="{3A0029D0-C9DF-42A9-8B67-9165C22D1404}" type="parTrans" cxnId="{C841E8BB-B965-4F5B-8B7D-959A41D4CB65}">
      <dgm:prSet/>
      <dgm:spPr/>
      <dgm:t>
        <a:bodyPr/>
        <a:lstStyle/>
        <a:p>
          <a:endParaRPr lang="en-AU"/>
        </a:p>
      </dgm:t>
    </dgm:pt>
    <dgm:pt modelId="{D962C6BB-D844-4460-AD13-A6CF00F53265}" type="sibTrans" cxnId="{C841E8BB-B965-4F5B-8B7D-959A41D4CB65}">
      <dgm:prSet/>
      <dgm:spPr/>
      <dgm:t>
        <a:bodyPr/>
        <a:lstStyle/>
        <a:p>
          <a:endParaRPr lang="en-AU"/>
        </a:p>
      </dgm:t>
    </dgm:pt>
    <dgm:pt modelId="{AD80F4FC-F8F5-47E3-AF00-2979991DE3F6}">
      <dgm:prSet phldrT="[Text]" custT="1"/>
      <dgm:spPr>
        <a:solidFill>
          <a:schemeClr val="accent1">
            <a:lumMod val="60000"/>
            <a:lumOff val="40000"/>
          </a:schemeClr>
        </a:solidFill>
      </dgm:spPr>
      <dgm:t>
        <a:bodyPr/>
        <a:lstStyle/>
        <a:p>
          <a:r>
            <a:rPr lang="en-AU" sz="1600" dirty="0"/>
            <a:t>Feedback</a:t>
          </a:r>
        </a:p>
      </dgm:t>
    </dgm:pt>
    <dgm:pt modelId="{05BA4004-112C-4836-B523-73E3C84AF342}" type="parTrans" cxnId="{196DDB6F-211C-43E2-AA24-BE1D3E704268}">
      <dgm:prSet/>
      <dgm:spPr/>
      <dgm:t>
        <a:bodyPr/>
        <a:lstStyle/>
        <a:p>
          <a:endParaRPr lang="en-AU"/>
        </a:p>
      </dgm:t>
    </dgm:pt>
    <dgm:pt modelId="{CA8E39AC-8477-47AE-802B-51054966BBA4}" type="sibTrans" cxnId="{196DDB6F-211C-43E2-AA24-BE1D3E704268}">
      <dgm:prSet/>
      <dgm:spPr/>
      <dgm:t>
        <a:bodyPr/>
        <a:lstStyle/>
        <a:p>
          <a:endParaRPr lang="en-AU"/>
        </a:p>
      </dgm:t>
    </dgm:pt>
    <dgm:pt modelId="{4EFA37D0-DD4C-4587-93CF-7A3C0672B6D6}">
      <dgm:prSet phldrT="[Text]" custT="1"/>
      <dgm:spPr>
        <a:solidFill>
          <a:srgbClr val="F8DCC0"/>
        </a:solidFill>
      </dgm:spPr>
      <dgm:t>
        <a:bodyPr/>
        <a:lstStyle/>
        <a:p>
          <a:r>
            <a:rPr lang="en-AU" sz="1600" dirty="0"/>
            <a:t>Adapt your program</a:t>
          </a:r>
        </a:p>
      </dgm:t>
    </dgm:pt>
    <dgm:pt modelId="{2A1E36D8-F2D4-464A-89D3-591799ECE5A6}" type="parTrans" cxnId="{4DBFBD5C-21E9-4403-A45C-63839B82B47B}">
      <dgm:prSet/>
      <dgm:spPr/>
      <dgm:t>
        <a:bodyPr/>
        <a:lstStyle/>
        <a:p>
          <a:endParaRPr lang="en-AU"/>
        </a:p>
      </dgm:t>
    </dgm:pt>
    <dgm:pt modelId="{070D7B39-605C-4AA9-A856-46A369E51C80}" type="sibTrans" cxnId="{4DBFBD5C-21E9-4403-A45C-63839B82B47B}">
      <dgm:prSet/>
      <dgm:spPr/>
      <dgm:t>
        <a:bodyPr/>
        <a:lstStyle/>
        <a:p>
          <a:endParaRPr lang="en-AU"/>
        </a:p>
      </dgm:t>
    </dgm:pt>
    <dgm:pt modelId="{8CABE4B3-7137-45C6-B0BF-938EA3E337CE}">
      <dgm:prSet phldrT="[Text]" custT="1"/>
      <dgm:spPr>
        <a:solidFill>
          <a:srgbClr val="F8DCC0"/>
        </a:solidFill>
      </dgm:spPr>
      <dgm:t>
        <a:bodyPr/>
        <a:lstStyle/>
        <a:p>
          <a:r>
            <a:rPr lang="en-AU" sz="1600" dirty="0"/>
            <a:t>Managing stories</a:t>
          </a:r>
        </a:p>
      </dgm:t>
    </dgm:pt>
    <dgm:pt modelId="{59703A3E-F689-4FEA-8ABF-CCC6324CF6CE}" type="parTrans" cxnId="{AD37D05C-0A22-4561-9588-C49836A0A172}">
      <dgm:prSet/>
      <dgm:spPr/>
      <dgm:t>
        <a:bodyPr/>
        <a:lstStyle/>
        <a:p>
          <a:endParaRPr lang="en-AU"/>
        </a:p>
      </dgm:t>
    </dgm:pt>
    <dgm:pt modelId="{AC2CB25A-C12E-4AFD-93D3-AAE0ECAB0210}" type="sibTrans" cxnId="{AD37D05C-0A22-4561-9588-C49836A0A172}">
      <dgm:prSet/>
      <dgm:spPr/>
      <dgm:t>
        <a:bodyPr/>
        <a:lstStyle/>
        <a:p>
          <a:endParaRPr lang="en-AU"/>
        </a:p>
      </dgm:t>
    </dgm:pt>
    <dgm:pt modelId="{F3F72A52-9800-42A4-8293-316A7AE055A1}">
      <dgm:prSet phldrT="[Text]" custT="1"/>
      <dgm:spPr>
        <a:solidFill>
          <a:srgbClr val="F8DCC0"/>
        </a:solidFill>
      </dgm:spPr>
      <dgm:t>
        <a:bodyPr/>
        <a:lstStyle/>
        <a:p>
          <a:r>
            <a:rPr lang="en-US" sz="1600" dirty="0"/>
            <a:t>Additional analysis</a:t>
          </a:r>
          <a:endParaRPr lang="en-AU" sz="1600" dirty="0"/>
        </a:p>
      </dgm:t>
    </dgm:pt>
    <dgm:pt modelId="{D4A30CCC-704E-4138-82D3-714C00589926}" type="parTrans" cxnId="{EDD6EEF7-85F1-418E-97F8-6CA418692A43}">
      <dgm:prSet/>
      <dgm:spPr/>
      <dgm:t>
        <a:bodyPr/>
        <a:lstStyle/>
        <a:p>
          <a:endParaRPr lang="en-AU"/>
        </a:p>
      </dgm:t>
    </dgm:pt>
    <dgm:pt modelId="{0128A479-95BB-4D43-9E88-A20C4AA755FA}" type="sibTrans" cxnId="{EDD6EEF7-85F1-418E-97F8-6CA418692A43}">
      <dgm:prSet/>
      <dgm:spPr/>
      <dgm:t>
        <a:bodyPr/>
        <a:lstStyle/>
        <a:p>
          <a:endParaRPr lang="en-AU"/>
        </a:p>
      </dgm:t>
    </dgm:pt>
    <dgm:pt modelId="{EAF34540-B454-4836-B47E-19B1A117A58F}" type="pres">
      <dgm:prSet presAssocID="{9DD1457D-D9A9-4709-A7CF-78EF3F0D371B}" presName="Name0" presStyleCnt="0">
        <dgm:presLayoutVars>
          <dgm:dir/>
          <dgm:animLvl val="lvl"/>
          <dgm:resizeHandles val="exact"/>
        </dgm:presLayoutVars>
      </dgm:prSet>
      <dgm:spPr/>
    </dgm:pt>
    <dgm:pt modelId="{7F808761-4579-402B-B766-0AE549EECE33}" type="pres">
      <dgm:prSet presAssocID="{924E6BC3-1ACA-4EF1-B369-CB099BEF3921}" presName="linNode" presStyleCnt="0"/>
      <dgm:spPr/>
    </dgm:pt>
    <dgm:pt modelId="{AABA210E-A6B3-4459-BD5A-EC8DBF5E746B}" type="pres">
      <dgm:prSet presAssocID="{924E6BC3-1ACA-4EF1-B369-CB099BEF3921}" presName="parentText" presStyleLbl="node1" presStyleIdx="0" presStyleCnt="3">
        <dgm:presLayoutVars>
          <dgm:chMax val="1"/>
          <dgm:bulletEnabled val="1"/>
        </dgm:presLayoutVars>
      </dgm:prSet>
      <dgm:spPr/>
    </dgm:pt>
    <dgm:pt modelId="{DAC3E2C5-C1B5-41F6-A176-DFB1DFBED909}" type="pres">
      <dgm:prSet presAssocID="{924E6BC3-1ACA-4EF1-B369-CB099BEF3921}" presName="descendantText" presStyleLbl="alignAccFollowNode1" presStyleIdx="0" presStyleCnt="3">
        <dgm:presLayoutVars>
          <dgm:bulletEnabled val="1"/>
        </dgm:presLayoutVars>
      </dgm:prSet>
      <dgm:spPr/>
    </dgm:pt>
    <dgm:pt modelId="{4FEF3D83-953C-49FD-9287-3BF568257A92}" type="pres">
      <dgm:prSet presAssocID="{B0A41035-6E20-47E9-B273-B2C727704069}" presName="sp" presStyleCnt="0"/>
      <dgm:spPr/>
    </dgm:pt>
    <dgm:pt modelId="{BB16F5EE-CBA6-4222-A111-69E2623DEF07}" type="pres">
      <dgm:prSet presAssocID="{796FB196-4FCD-4A32-8832-C893A101B41C}" presName="linNode" presStyleCnt="0"/>
      <dgm:spPr/>
    </dgm:pt>
    <dgm:pt modelId="{408B15CB-D7C9-4345-8720-2F22AB672FE7}" type="pres">
      <dgm:prSet presAssocID="{796FB196-4FCD-4A32-8832-C893A101B41C}" presName="parentText" presStyleLbl="node1" presStyleIdx="1" presStyleCnt="3">
        <dgm:presLayoutVars>
          <dgm:chMax val="1"/>
          <dgm:bulletEnabled val="1"/>
        </dgm:presLayoutVars>
      </dgm:prSet>
      <dgm:spPr/>
    </dgm:pt>
    <dgm:pt modelId="{11873BC9-500A-4756-BDE5-50405884F762}" type="pres">
      <dgm:prSet presAssocID="{796FB196-4FCD-4A32-8832-C893A101B41C}" presName="descendantText" presStyleLbl="alignAccFollowNode1" presStyleIdx="1" presStyleCnt="3">
        <dgm:presLayoutVars>
          <dgm:bulletEnabled val="1"/>
        </dgm:presLayoutVars>
      </dgm:prSet>
      <dgm:spPr/>
    </dgm:pt>
    <dgm:pt modelId="{11E19376-A19A-4704-AB28-261F1B05F26F}" type="pres">
      <dgm:prSet presAssocID="{7D783516-CA72-4B77-B2C0-3E831B1648EB}" presName="sp" presStyleCnt="0"/>
      <dgm:spPr/>
    </dgm:pt>
    <dgm:pt modelId="{B9A9919E-6EFE-42A7-AED6-79E248ACFA03}" type="pres">
      <dgm:prSet presAssocID="{09943572-F5DD-44BE-B934-FE3A0841560E}" presName="linNode" presStyleCnt="0"/>
      <dgm:spPr/>
    </dgm:pt>
    <dgm:pt modelId="{F5071987-3066-4EE5-9013-0F3701F65B68}" type="pres">
      <dgm:prSet presAssocID="{09943572-F5DD-44BE-B934-FE3A0841560E}" presName="parentText" presStyleLbl="node1" presStyleIdx="2" presStyleCnt="3">
        <dgm:presLayoutVars>
          <dgm:chMax val="1"/>
          <dgm:bulletEnabled val="1"/>
        </dgm:presLayoutVars>
      </dgm:prSet>
      <dgm:spPr/>
    </dgm:pt>
    <dgm:pt modelId="{CA7D3335-0D46-4F81-BE53-3D2364CC9F7B}" type="pres">
      <dgm:prSet presAssocID="{09943572-F5DD-44BE-B934-FE3A0841560E}" presName="descendantText" presStyleLbl="alignAccFollowNode1" presStyleIdx="2" presStyleCnt="3" custScaleY="111963">
        <dgm:presLayoutVars>
          <dgm:bulletEnabled val="1"/>
        </dgm:presLayoutVars>
      </dgm:prSet>
      <dgm:spPr/>
    </dgm:pt>
  </dgm:ptLst>
  <dgm:cxnLst>
    <dgm:cxn modelId="{03011F0C-EBA3-409B-8744-725912CEE2D6}" type="presOf" srcId="{924E6BC3-1ACA-4EF1-B369-CB099BEF3921}" destId="{AABA210E-A6B3-4459-BD5A-EC8DBF5E746B}" srcOrd="0" destOrd="0" presId="urn:microsoft.com/office/officeart/2005/8/layout/vList5"/>
    <dgm:cxn modelId="{55D9501E-7F2C-4A70-A5A7-F8EEB08A4FA3}" type="presOf" srcId="{AD80F4FC-F8F5-47E3-AF00-2979991DE3F6}" destId="{11873BC9-500A-4756-BDE5-50405884F762}" srcOrd="0" destOrd="2" presId="urn:microsoft.com/office/officeart/2005/8/layout/vList5"/>
    <dgm:cxn modelId="{5EB4842A-2BA5-444F-B5DD-FD222FE8FDA4}" srcId="{796FB196-4FCD-4A32-8832-C893A101B41C}" destId="{02383460-0323-4194-A6C0-00A5E2B97DEA}" srcOrd="1" destOrd="0" parTransId="{39E83214-D80F-453C-9B1F-2F1FCBC4EC67}" sibTransId="{0CAE3126-1062-4157-92E5-E1F462D81B5F}"/>
    <dgm:cxn modelId="{4F26E130-8143-42AD-89D1-582D942CC1A3}" type="presOf" srcId="{2BD40714-F393-46CE-953D-2DD2779B30A7}" destId="{DAC3E2C5-C1B5-41F6-A176-DFB1DFBED909}" srcOrd="0" destOrd="0" presId="urn:microsoft.com/office/officeart/2005/8/layout/vList5"/>
    <dgm:cxn modelId="{CEDA5136-0981-4567-89D0-B00DDC58D17F}" type="presOf" srcId="{51B7C1AB-03DD-4C64-AFD4-C5095ACEAC3D}" destId="{11873BC9-500A-4756-BDE5-50405884F762}" srcOrd="0" destOrd="0" presId="urn:microsoft.com/office/officeart/2005/8/layout/vList5"/>
    <dgm:cxn modelId="{F3EAF638-8E33-4404-ACBB-87665AA9828C}" type="presOf" srcId="{796FB196-4FCD-4A32-8832-C893A101B41C}" destId="{408B15CB-D7C9-4345-8720-2F22AB672FE7}" srcOrd="0" destOrd="0" presId="urn:microsoft.com/office/officeart/2005/8/layout/vList5"/>
    <dgm:cxn modelId="{C2DA513C-34AB-4334-8E8F-B500712A81A6}" type="presOf" srcId="{02383460-0323-4194-A6C0-00A5E2B97DEA}" destId="{11873BC9-500A-4756-BDE5-50405884F762}" srcOrd="0" destOrd="1" presId="urn:microsoft.com/office/officeart/2005/8/layout/vList5"/>
    <dgm:cxn modelId="{2BF51044-A8C1-4827-8E9D-5B511009BF5C}" type="presOf" srcId="{09943572-F5DD-44BE-B934-FE3A0841560E}" destId="{F5071987-3066-4EE5-9013-0F3701F65B68}" srcOrd="0" destOrd="0" presId="urn:microsoft.com/office/officeart/2005/8/layout/vList5"/>
    <dgm:cxn modelId="{B873BE4B-01A4-4D0E-9F2F-D793BE3984B9}" type="presOf" srcId="{9DD1457D-D9A9-4709-A7CF-78EF3F0D371B}" destId="{EAF34540-B454-4836-B47E-19B1A117A58F}" srcOrd="0" destOrd="0" presId="urn:microsoft.com/office/officeart/2005/8/layout/vList5"/>
    <dgm:cxn modelId="{2BF42855-22C1-4682-A44D-D1A7091B67D1}" srcId="{9DD1457D-D9A9-4709-A7CF-78EF3F0D371B}" destId="{924E6BC3-1ACA-4EF1-B369-CB099BEF3921}" srcOrd="0" destOrd="0" parTransId="{EB372D0E-6DF2-42C1-8FF6-0B2B3DA96628}" sibTransId="{B0A41035-6E20-47E9-B273-B2C727704069}"/>
    <dgm:cxn modelId="{4DBFBD5C-21E9-4403-A45C-63839B82B47B}" srcId="{09943572-F5DD-44BE-B934-FE3A0841560E}" destId="{4EFA37D0-DD4C-4587-93CF-7A3C0672B6D6}" srcOrd="2" destOrd="0" parTransId="{2A1E36D8-F2D4-464A-89D3-591799ECE5A6}" sibTransId="{070D7B39-605C-4AA9-A856-46A369E51C80}"/>
    <dgm:cxn modelId="{AD37D05C-0A22-4561-9588-C49836A0A172}" srcId="{09943572-F5DD-44BE-B934-FE3A0841560E}" destId="{8CABE4B3-7137-45C6-B0BF-938EA3E337CE}" srcOrd="0" destOrd="0" parTransId="{59703A3E-F689-4FEA-8ABF-CCC6324CF6CE}" sibTransId="{AC2CB25A-C12E-4AFD-93D3-AAE0ECAB0210}"/>
    <dgm:cxn modelId="{E4F08160-5F94-4148-82BD-033D2930C729}" type="presOf" srcId="{4EFA37D0-DD4C-4587-93CF-7A3C0672B6D6}" destId="{CA7D3335-0D46-4F81-BE53-3D2364CC9F7B}" srcOrd="0" destOrd="2" presId="urn:microsoft.com/office/officeart/2005/8/layout/vList5"/>
    <dgm:cxn modelId="{196DDB6F-211C-43E2-AA24-BE1D3E704268}" srcId="{796FB196-4FCD-4A32-8832-C893A101B41C}" destId="{AD80F4FC-F8F5-47E3-AF00-2979991DE3F6}" srcOrd="2" destOrd="0" parTransId="{05BA4004-112C-4836-B523-73E3C84AF342}" sibTransId="{CA8E39AC-8477-47AE-802B-51054966BBA4}"/>
    <dgm:cxn modelId="{120C8B77-467A-42F9-B121-8F77E868B074}" srcId="{9DD1457D-D9A9-4709-A7CF-78EF3F0D371B}" destId="{09943572-F5DD-44BE-B934-FE3A0841560E}" srcOrd="2" destOrd="0" parTransId="{08A50E51-8824-42FF-9755-38B887708040}" sibTransId="{3F33B034-CFC3-4497-A1A8-28F0F4467640}"/>
    <dgm:cxn modelId="{6C16847A-28FD-4D1A-BBA1-4CF119BF2D81}" srcId="{924E6BC3-1ACA-4EF1-B369-CB099BEF3921}" destId="{2BD40714-F393-46CE-953D-2DD2779B30A7}" srcOrd="0" destOrd="0" parTransId="{992D4A79-9050-4E64-8A47-1D337FBA3020}" sibTransId="{701CBFE5-FE16-407C-BC5F-42F74642D0E8}"/>
    <dgm:cxn modelId="{B708D37B-BA88-4B5C-B16F-D568A48EF50A}" type="presOf" srcId="{F3F72A52-9800-42A4-8293-316A7AE055A1}" destId="{CA7D3335-0D46-4F81-BE53-3D2364CC9F7B}" srcOrd="0" destOrd="1" presId="urn:microsoft.com/office/officeart/2005/8/layout/vList5"/>
    <dgm:cxn modelId="{85296A9B-A457-46D4-A32C-CDA8E05355A0}" type="presOf" srcId="{31E6525D-0671-4BE3-A5B1-7C208F9C46B0}" destId="{CA7D3335-0D46-4F81-BE53-3D2364CC9F7B}" srcOrd="0" destOrd="3" presId="urn:microsoft.com/office/officeart/2005/8/layout/vList5"/>
    <dgm:cxn modelId="{D615C3B3-CED5-442E-96E4-271986B76D6F}" srcId="{796FB196-4FCD-4A32-8832-C893A101B41C}" destId="{51B7C1AB-03DD-4C64-AFD4-C5095ACEAC3D}" srcOrd="0" destOrd="0" parTransId="{F967B1EE-A5EB-4B6A-9A69-1EFD442BD25E}" sibTransId="{D1B17404-53AE-439B-A972-E32A84705232}"/>
    <dgm:cxn modelId="{C841E8BB-B965-4F5B-8B7D-959A41D4CB65}" srcId="{09943572-F5DD-44BE-B934-FE3A0841560E}" destId="{31E6525D-0671-4BE3-A5B1-7C208F9C46B0}" srcOrd="3" destOrd="0" parTransId="{3A0029D0-C9DF-42A9-8B67-9165C22D1404}" sibTransId="{D962C6BB-D844-4460-AD13-A6CF00F53265}"/>
    <dgm:cxn modelId="{CC34D3BF-DD89-404A-881A-0B3BDC208E30}" type="presOf" srcId="{8CABE4B3-7137-45C6-B0BF-938EA3E337CE}" destId="{CA7D3335-0D46-4F81-BE53-3D2364CC9F7B}" srcOrd="0" destOrd="0" presId="urn:microsoft.com/office/officeart/2005/8/layout/vList5"/>
    <dgm:cxn modelId="{76E68EC6-2CE5-4744-8C0D-3D5760199B39}" srcId="{9DD1457D-D9A9-4709-A7CF-78EF3F0D371B}" destId="{796FB196-4FCD-4A32-8832-C893A101B41C}" srcOrd="1" destOrd="0" parTransId="{367C9849-22FF-49E2-AF63-A9AA1713315F}" sibTransId="{7D783516-CA72-4B77-B2C0-3E831B1648EB}"/>
    <dgm:cxn modelId="{EDD6EEF7-85F1-418E-97F8-6CA418692A43}" srcId="{09943572-F5DD-44BE-B934-FE3A0841560E}" destId="{F3F72A52-9800-42A4-8293-316A7AE055A1}" srcOrd="1" destOrd="0" parTransId="{D4A30CCC-704E-4138-82D3-714C00589926}" sibTransId="{0128A479-95BB-4D43-9E88-A20C4AA755FA}"/>
    <dgm:cxn modelId="{70656680-C216-4467-86F9-423F3ADB74D0}" type="presParOf" srcId="{EAF34540-B454-4836-B47E-19B1A117A58F}" destId="{7F808761-4579-402B-B766-0AE549EECE33}" srcOrd="0" destOrd="0" presId="urn:microsoft.com/office/officeart/2005/8/layout/vList5"/>
    <dgm:cxn modelId="{43CDDE60-4C84-41BF-A884-C02FC790F836}" type="presParOf" srcId="{7F808761-4579-402B-B766-0AE549EECE33}" destId="{AABA210E-A6B3-4459-BD5A-EC8DBF5E746B}" srcOrd="0" destOrd="0" presId="urn:microsoft.com/office/officeart/2005/8/layout/vList5"/>
    <dgm:cxn modelId="{3D7485A7-F70E-4D40-8B02-A147641FA911}" type="presParOf" srcId="{7F808761-4579-402B-B766-0AE549EECE33}" destId="{DAC3E2C5-C1B5-41F6-A176-DFB1DFBED909}" srcOrd="1" destOrd="0" presId="urn:microsoft.com/office/officeart/2005/8/layout/vList5"/>
    <dgm:cxn modelId="{AA28BAD6-0989-46BF-BC12-9817AA1146EA}" type="presParOf" srcId="{EAF34540-B454-4836-B47E-19B1A117A58F}" destId="{4FEF3D83-953C-49FD-9287-3BF568257A92}" srcOrd="1" destOrd="0" presId="urn:microsoft.com/office/officeart/2005/8/layout/vList5"/>
    <dgm:cxn modelId="{4281ED40-41F2-4E04-9772-7A91CE92F245}" type="presParOf" srcId="{EAF34540-B454-4836-B47E-19B1A117A58F}" destId="{BB16F5EE-CBA6-4222-A111-69E2623DEF07}" srcOrd="2" destOrd="0" presId="urn:microsoft.com/office/officeart/2005/8/layout/vList5"/>
    <dgm:cxn modelId="{B979B91D-5236-4D57-A66E-EC50E494AC7A}" type="presParOf" srcId="{BB16F5EE-CBA6-4222-A111-69E2623DEF07}" destId="{408B15CB-D7C9-4345-8720-2F22AB672FE7}" srcOrd="0" destOrd="0" presId="urn:microsoft.com/office/officeart/2005/8/layout/vList5"/>
    <dgm:cxn modelId="{7CC87A08-24A7-4015-8ED2-229A53232708}" type="presParOf" srcId="{BB16F5EE-CBA6-4222-A111-69E2623DEF07}" destId="{11873BC9-500A-4756-BDE5-50405884F762}" srcOrd="1" destOrd="0" presId="urn:microsoft.com/office/officeart/2005/8/layout/vList5"/>
    <dgm:cxn modelId="{6CA9EA3D-BED5-4732-B267-E4188224837F}" type="presParOf" srcId="{EAF34540-B454-4836-B47E-19B1A117A58F}" destId="{11E19376-A19A-4704-AB28-261F1B05F26F}" srcOrd="3" destOrd="0" presId="urn:microsoft.com/office/officeart/2005/8/layout/vList5"/>
    <dgm:cxn modelId="{62B93E4C-18B8-4B0E-859B-4469E8C82792}" type="presParOf" srcId="{EAF34540-B454-4836-B47E-19B1A117A58F}" destId="{B9A9919E-6EFE-42A7-AED6-79E248ACFA03}" srcOrd="4" destOrd="0" presId="urn:microsoft.com/office/officeart/2005/8/layout/vList5"/>
    <dgm:cxn modelId="{F477B1EB-5EEA-40A4-BEF9-0BB22993EB86}" type="presParOf" srcId="{B9A9919E-6EFE-42A7-AED6-79E248ACFA03}" destId="{F5071987-3066-4EE5-9013-0F3701F65B68}" srcOrd="0" destOrd="0" presId="urn:microsoft.com/office/officeart/2005/8/layout/vList5"/>
    <dgm:cxn modelId="{1D0715C5-9090-4BCB-8BBB-F477B561D087}" type="presParOf" srcId="{B9A9919E-6EFE-42A7-AED6-79E248ACFA03}" destId="{CA7D3335-0D46-4F81-BE53-3D2364CC9F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2C5-C1B5-41F6-A176-DFB1DFBED909}">
      <dsp:nvSpPr>
        <dsp:cNvPr id="0" name=""/>
        <dsp:cNvSpPr/>
      </dsp:nvSpPr>
      <dsp:spPr>
        <a:xfrm rot="5400000">
          <a:off x="4508121" y="-1646420"/>
          <a:ext cx="1213098" cy="4813808"/>
        </a:xfrm>
        <a:prstGeom prst="round2Same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the purpose of using MSC in your program</a:t>
          </a:r>
          <a:endParaRPr lang="en-AU" sz="1600" kern="1200" dirty="0"/>
        </a:p>
      </dsp:txBody>
      <dsp:txXfrm rot="-5400000">
        <a:off x="2707767" y="213153"/>
        <a:ext cx="4754589" cy="1094660"/>
      </dsp:txXfrm>
    </dsp:sp>
    <dsp:sp modelId="{AABA210E-A6B3-4459-BD5A-EC8DBF5E746B}">
      <dsp:nvSpPr>
        <dsp:cNvPr id="0" name=""/>
        <dsp:cNvSpPr/>
      </dsp:nvSpPr>
      <dsp:spPr>
        <a:xfrm>
          <a:off x="0" y="2297"/>
          <a:ext cx="2707767" cy="151637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dirty="0"/>
            <a:t>Purpose</a:t>
          </a:r>
        </a:p>
      </dsp:txBody>
      <dsp:txXfrm>
        <a:off x="74023" y="76320"/>
        <a:ext cx="2559721" cy="1368326"/>
      </dsp:txXfrm>
    </dsp:sp>
    <dsp:sp modelId="{11873BC9-500A-4756-BDE5-50405884F762}">
      <dsp:nvSpPr>
        <dsp:cNvPr id="0" name=""/>
        <dsp:cNvSpPr/>
      </dsp:nvSpPr>
      <dsp:spPr>
        <a:xfrm rot="5400000">
          <a:off x="4508121" y="-54229"/>
          <a:ext cx="1213098" cy="4813808"/>
        </a:xfrm>
        <a:prstGeom prst="round2SameRect">
          <a:avLst/>
        </a:prstGeom>
        <a:solidFill>
          <a:schemeClr val="accent1">
            <a:lumMod val="60000"/>
            <a:lumOff val="4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Collect stories</a:t>
          </a:r>
        </a:p>
        <a:p>
          <a:pPr marL="171450" lvl="1" indent="-171450" algn="l" defTabSz="711200">
            <a:lnSpc>
              <a:spcPct val="90000"/>
            </a:lnSpc>
            <a:spcBef>
              <a:spcPct val="0"/>
            </a:spcBef>
            <a:spcAft>
              <a:spcPct val="15000"/>
            </a:spcAft>
            <a:buChar char="•"/>
          </a:pPr>
          <a:r>
            <a:rPr lang="en-US" sz="1600" kern="1200" dirty="0"/>
            <a:t>Select stories</a:t>
          </a:r>
          <a:endParaRPr lang="en-AU" sz="1600" kern="1200" dirty="0"/>
        </a:p>
        <a:p>
          <a:pPr marL="171450" lvl="1" indent="-171450" algn="l" defTabSz="711200">
            <a:lnSpc>
              <a:spcPct val="90000"/>
            </a:lnSpc>
            <a:spcBef>
              <a:spcPct val="0"/>
            </a:spcBef>
            <a:spcAft>
              <a:spcPct val="15000"/>
            </a:spcAft>
            <a:buChar char="•"/>
          </a:pPr>
          <a:r>
            <a:rPr lang="en-AU" sz="1600" kern="1200" dirty="0"/>
            <a:t>Feedback</a:t>
          </a:r>
        </a:p>
      </dsp:txBody>
      <dsp:txXfrm rot="-5400000">
        <a:off x="2707767" y="1805344"/>
        <a:ext cx="4754589" cy="1094660"/>
      </dsp:txXfrm>
    </dsp:sp>
    <dsp:sp modelId="{408B15CB-D7C9-4345-8720-2F22AB672FE7}">
      <dsp:nvSpPr>
        <dsp:cNvPr id="0" name=""/>
        <dsp:cNvSpPr/>
      </dsp:nvSpPr>
      <dsp:spPr>
        <a:xfrm>
          <a:off x="0" y="1594488"/>
          <a:ext cx="2707767" cy="151637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dirty="0"/>
            <a:t>Core MSC Processes</a:t>
          </a:r>
        </a:p>
      </dsp:txBody>
      <dsp:txXfrm>
        <a:off x="74023" y="1668511"/>
        <a:ext cx="2559721" cy="1368326"/>
      </dsp:txXfrm>
    </dsp:sp>
    <dsp:sp modelId="{CA7D3335-0D46-4F81-BE53-3D2364CC9F7B}">
      <dsp:nvSpPr>
        <dsp:cNvPr id="0" name=""/>
        <dsp:cNvSpPr/>
      </dsp:nvSpPr>
      <dsp:spPr>
        <a:xfrm rot="5400000">
          <a:off x="4508121" y="1537962"/>
          <a:ext cx="1213098" cy="4813808"/>
        </a:xfrm>
        <a:prstGeom prst="round2SameRect">
          <a:avLst/>
        </a:prstGeom>
        <a:solidFill>
          <a:srgbClr val="F8DCC0"/>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Managing stories</a:t>
          </a:r>
        </a:p>
        <a:p>
          <a:pPr marL="171450" lvl="1" indent="-171450" algn="l" defTabSz="711200">
            <a:lnSpc>
              <a:spcPct val="90000"/>
            </a:lnSpc>
            <a:spcBef>
              <a:spcPct val="0"/>
            </a:spcBef>
            <a:spcAft>
              <a:spcPct val="15000"/>
            </a:spcAft>
            <a:buChar char="•"/>
          </a:pPr>
          <a:r>
            <a:rPr lang="en-US" sz="1600" kern="1200" dirty="0"/>
            <a:t>Additional analysis</a:t>
          </a:r>
          <a:endParaRPr lang="en-AU" sz="1600" kern="1200" dirty="0"/>
        </a:p>
        <a:p>
          <a:pPr marL="171450" lvl="1" indent="-171450" algn="l" defTabSz="711200">
            <a:lnSpc>
              <a:spcPct val="90000"/>
            </a:lnSpc>
            <a:spcBef>
              <a:spcPct val="0"/>
            </a:spcBef>
            <a:spcAft>
              <a:spcPct val="15000"/>
            </a:spcAft>
            <a:buChar char="•"/>
          </a:pPr>
          <a:r>
            <a:rPr lang="en-AU" sz="1600" kern="1200" dirty="0"/>
            <a:t>Adapt your program</a:t>
          </a:r>
        </a:p>
        <a:p>
          <a:pPr marL="171450" lvl="1" indent="-171450" algn="l" defTabSz="711200">
            <a:lnSpc>
              <a:spcPct val="90000"/>
            </a:lnSpc>
            <a:spcBef>
              <a:spcPct val="0"/>
            </a:spcBef>
            <a:spcAft>
              <a:spcPct val="15000"/>
            </a:spcAft>
            <a:buChar char="•"/>
          </a:pPr>
          <a:r>
            <a:rPr lang="en-US" sz="1600" kern="1200" dirty="0"/>
            <a:t>Incorporate MSC into reporting and communication</a:t>
          </a:r>
          <a:endParaRPr lang="en-AU" sz="1600" kern="1200" dirty="0"/>
        </a:p>
      </dsp:txBody>
      <dsp:txXfrm rot="-5400000">
        <a:off x="2707767" y="3397536"/>
        <a:ext cx="4754589" cy="1094660"/>
      </dsp:txXfrm>
    </dsp:sp>
    <dsp:sp modelId="{F5071987-3066-4EE5-9013-0F3701F65B68}">
      <dsp:nvSpPr>
        <dsp:cNvPr id="0" name=""/>
        <dsp:cNvSpPr/>
      </dsp:nvSpPr>
      <dsp:spPr>
        <a:xfrm>
          <a:off x="0" y="3186679"/>
          <a:ext cx="2707767" cy="1516372"/>
        </a:xfrm>
        <a:prstGeom prst="roundRect">
          <a:avLst/>
        </a:prstGeom>
        <a:solidFill>
          <a:srgbClr val="E487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Additional analysis and use of stories</a:t>
          </a:r>
          <a:endParaRPr lang="en-AU" sz="3200" kern="1200" dirty="0"/>
        </a:p>
      </dsp:txBody>
      <dsp:txXfrm>
        <a:off x="74023" y="3260702"/>
        <a:ext cx="2559721" cy="1368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2C5-C1B5-41F6-A176-DFB1DFBED909}">
      <dsp:nvSpPr>
        <dsp:cNvPr id="0" name=""/>
        <dsp:cNvSpPr/>
      </dsp:nvSpPr>
      <dsp:spPr>
        <a:xfrm rot="5400000">
          <a:off x="4508121" y="-1646420"/>
          <a:ext cx="1213098" cy="4813808"/>
        </a:xfrm>
        <a:prstGeom prst="round2Same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the purpose of using MSC in your program</a:t>
          </a:r>
          <a:endParaRPr lang="en-AU" sz="1600" kern="1200" dirty="0"/>
        </a:p>
      </dsp:txBody>
      <dsp:txXfrm rot="-5400000">
        <a:off x="2707767" y="213153"/>
        <a:ext cx="4754589" cy="1094660"/>
      </dsp:txXfrm>
    </dsp:sp>
    <dsp:sp modelId="{AABA210E-A6B3-4459-BD5A-EC8DBF5E746B}">
      <dsp:nvSpPr>
        <dsp:cNvPr id="0" name=""/>
        <dsp:cNvSpPr/>
      </dsp:nvSpPr>
      <dsp:spPr>
        <a:xfrm>
          <a:off x="0" y="2297"/>
          <a:ext cx="2707767" cy="151637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dirty="0"/>
            <a:t>Purpose</a:t>
          </a:r>
        </a:p>
      </dsp:txBody>
      <dsp:txXfrm>
        <a:off x="74023" y="76320"/>
        <a:ext cx="2559721" cy="1368326"/>
      </dsp:txXfrm>
    </dsp:sp>
    <dsp:sp modelId="{11873BC9-500A-4756-BDE5-50405884F762}">
      <dsp:nvSpPr>
        <dsp:cNvPr id="0" name=""/>
        <dsp:cNvSpPr/>
      </dsp:nvSpPr>
      <dsp:spPr>
        <a:xfrm rot="5400000">
          <a:off x="4508121" y="-54229"/>
          <a:ext cx="1213098" cy="4813808"/>
        </a:xfrm>
        <a:prstGeom prst="round2SameRect">
          <a:avLst/>
        </a:prstGeom>
        <a:solidFill>
          <a:schemeClr val="accent1">
            <a:lumMod val="60000"/>
            <a:lumOff val="4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Collect stories</a:t>
          </a:r>
        </a:p>
        <a:p>
          <a:pPr marL="171450" lvl="1" indent="-171450" algn="l" defTabSz="711200">
            <a:lnSpc>
              <a:spcPct val="90000"/>
            </a:lnSpc>
            <a:spcBef>
              <a:spcPct val="0"/>
            </a:spcBef>
            <a:spcAft>
              <a:spcPct val="15000"/>
            </a:spcAft>
            <a:buChar char="•"/>
          </a:pPr>
          <a:r>
            <a:rPr lang="en-US" sz="1600" kern="1200" dirty="0"/>
            <a:t>Select stories</a:t>
          </a:r>
          <a:endParaRPr lang="en-AU" sz="1600" kern="1200" dirty="0"/>
        </a:p>
        <a:p>
          <a:pPr marL="171450" lvl="1" indent="-171450" algn="l" defTabSz="711200">
            <a:lnSpc>
              <a:spcPct val="90000"/>
            </a:lnSpc>
            <a:spcBef>
              <a:spcPct val="0"/>
            </a:spcBef>
            <a:spcAft>
              <a:spcPct val="15000"/>
            </a:spcAft>
            <a:buChar char="•"/>
          </a:pPr>
          <a:r>
            <a:rPr lang="en-AU" sz="1600" kern="1200" dirty="0"/>
            <a:t>Feedback</a:t>
          </a:r>
        </a:p>
      </dsp:txBody>
      <dsp:txXfrm rot="-5400000">
        <a:off x="2707767" y="1805344"/>
        <a:ext cx="4754589" cy="1094660"/>
      </dsp:txXfrm>
    </dsp:sp>
    <dsp:sp modelId="{408B15CB-D7C9-4345-8720-2F22AB672FE7}">
      <dsp:nvSpPr>
        <dsp:cNvPr id="0" name=""/>
        <dsp:cNvSpPr/>
      </dsp:nvSpPr>
      <dsp:spPr>
        <a:xfrm>
          <a:off x="0" y="1594488"/>
          <a:ext cx="2707767" cy="151637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dirty="0"/>
            <a:t>Core MSC Processes</a:t>
          </a:r>
        </a:p>
      </dsp:txBody>
      <dsp:txXfrm>
        <a:off x="74023" y="1668511"/>
        <a:ext cx="2559721" cy="1368326"/>
      </dsp:txXfrm>
    </dsp:sp>
    <dsp:sp modelId="{CA7D3335-0D46-4F81-BE53-3D2364CC9F7B}">
      <dsp:nvSpPr>
        <dsp:cNvPr id="0" name=""/>
        <dsp:cNvSpPr/>
      </dsp:nvSpPr>
      <dsp:spPr>
        <a:xfrm rot="5400000">
          <a:off x="4508121" y="1537962"/>
          <a:ext cx="1213098" cy="4813808"/>
        </a:xfrm>
        <a:prstGeom prst="round2SameRect">
          <a:avLst/>
        </a:prstGeom>
        <a:solidFill>
          <a:srgbClr val="F8DCC0"/>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Managing stories</a:t>
          </a:r>
        </a:p>
        <a:p>
          <a:pPr marL="171450" lvl="1" indent="-171450" algn="l" defTabSz="711200">
            <a:lnSpc>
              <a:spcPct val="90000"/>
            </a:lnSpc>
            <a:spcBef>
              <a:spcPct val="0"/>
            </a:spcBef>
            <a:spcAft>
              <a:spcPct val="15000"/>
            </a:spcAft>
            <a:buChar char="•"/>
          </a:pPr>
          <a:r>
            <a:rPr lang="en-US" sz="1600" kern="1200" dirty="0"/>
            <a:t>Additional analysis</a:t>
          </a:r>
          <a:endParaRPr lang="en-AU" sz="1600" kern="1200" dirty="0"/>
        </a:p>
        <a:p>
          <a:pPr marL="171450" lvl="1" indent="-171450" algn="l" defTabSz="711200">
            <a:lnSpc>
              <a:spcPct val="90000"/>
            </a:lnSpc>
            <a:spcBef>
              <a:spcPct val="0"/>
            </a:spcBef>
            <a:spcAft>
              <a:spcPct val="15000"/>
            </a:spcAft>
            <a:buChar char="•"/>
          </a:pPr>
          <a:r>
            <a:rPr lang="en-AU" sz="1600" kern="1200" dirty="0"/>
            <a:t>Adapt your program</a:t>
          </a:r>
        </a:p>
        <a:p>
          <a:pPr marL="171450" lvl="1" indent="-171450" algn="l" defTabSz="711200">
            <a:lnSpc>
              <a:spcPct val="90000"/>
            </a:lnSpc>
            <a:spcBef>
              <a:spcPct val="0"/>
            </a:spcBef>
            <a:spcAft>
              <a:spcPct val="15000"/>
            </a:spcAft>
            <a:buChar char="•"/>
          </a:pPr>
          <a:r>
            <a:rPr lang="en-US" sz="1600" kern="1200" dirty="0"/>
            <a:t>Incorporate MSC into reporting and communication</a:t>
          </a:r>
          <a:endParaRPr lang="en-AU" sz="1600" kern="1200" dirty="0"/>
        </a:p>
      </dsp:txBody>
      <dsp:txXfrm rot="-5400000">
        <a:off x="2707767" y="3397536"/>
        <a:ext cx="4754589" cy="1094660"/>
      </dsp:txXfrm>
    </dsp:sp>
    <dsp:sp modelId="{F5071987-3066-4EE5-9013-0F3701F65B68}">
      <dsp:nvSpPr>
        <dsp:cNvPr id="0" name=""/>
        <dsp:cNvSpPr/>
      </dsp:nvSpPr>
      <dsp:spPr>
        <a:xfrm>
          <a:off x="0" y="3186679"/>
          <a:ext cx="2707767" cy="1516372"/>
        </a:xfrm>
        <a:prstGeom prst="roundRect">
          <a:avLst/>
        </a:prstGeom>
        <a:solidFill>
          <a:srgbClr val="E487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Additional analysis and use of stories</a:t>
          </a:r>
          <a:endParaRPr lang="en-AU" sz="3200" kern="1200" dirty="0"/>
        </a:p>
      </dsp:txBody>
      <dsp:txXfrm>
        <a:off x="74023" y="3260702"/>
        <a:ext cx="2559721" cy="1368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E396E-0348-48D5-9153-9927571848BC}">
      <dsp:nvSpPr>
        <dsp:cNvPr id="0" name=""/>
        <dsp:cNvSpPr/>
      </dsp:nvSpPr>
      <dsp:spPr>
        <a:xfrm>
          <a:off x="3828" y="17384"/>
          <a:ext cx="1674097" cy="34936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b="1" i="1" kern="1200" dirty="0">
              <a:solidFill>
                <a:srgbClr val="E26E00"/>
              </a:solidFill>
              <a:latin typeface="Franklin Gothic Medium" panose="020B0603020102020204" pitchFamily="34" charset="0"/>
              <a:ea typeface="Times New Roman" panose="02020603050405020304" pitchFamily="18" charset="0"/>
            </a:rPr>
            <a:t>Step 1: </a:t>
          </a:r>
          <a:br>
            <a:rPr lang="en-AU" sz="1600" b="1" i="1" kern="1200" dirty="0">
              <a:solidFill>
                <a:srgbClr val="E26E00"/>
              </a:solidFill>
              <a:latin typeface="Franklin Gothic Medium" panose="020B0603020102020204" pitchFamily="34" charset="0"/>
              <a:ea typeface="Times New Roman" panose="02020603050405020304" pitchFamily="18" charset="0"/>
            </a:rPr>
          </a:br>
          <a:r>
            <a:rPr lang="en-AU" sz="1600" b="1" i="1" kern="1200" dirty="0">
              <a:solidFill>
                <a:srgbClr val="E26E00"/>
              </a:solidFill>
              <a:latin typeface="Franklin Gothic Medium" panose="020B0603020102020204" pitchFamily="34" charset="0"/>
              <a:ea typeface="Times New Roman" panose="02020603050405020304" pitchFamily="18" charset="0"/>
            </a:rPr>
            <a:t>Design outcomes harvest</a:t>
          </a:r>
          <a:br>
            <a:rPr lang="en-AU" sz="1600" b="1" i="1" kern="1200" dirty="0">
              <a:solidFill>
                <a:srgbClr val="E26E00"/>
              </a:solidFill>
              <a:latin typeface="Franklin Gothic Medium" panose="020B0603020102020204" pitchFamily="34" charset="0"/>
              <a:ea typeface="Times New Roman" panose="02020603050405020304" pitchFamily="18" charset="0"/>
            </a:rPr>
          </a:br>
          <a:endParaRPr lang="en-US" sz="800" kern="1200" dirty="0"/>
        </a:p>
        <a:p>
          <a:pPr marL="171450" lvl="1" indent="-171450" algn="l" defTabSz="711200">
            <a:lnSpc>
              <a:spcPct val="100000"/>
            </a:lnSpc>
            <a:spcBef>
              <a:spcPct val="0"/>
            </a:spcBef>
            <a:spcAft>
              <a:spcPts val="300"/>
            </a:spcAft>
            <a:buChar char="•"/>
          </a:pPr>
          <a:r>
            <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rPr>
            <a:t>Frame, scope, KEQs</a:t>
          </a:r>
        </a:p>
        <a:p>
          <a:pPr marL="171450" lvl="1" indent="-171450" algn="l" defTabSz="711200">
            <a:lnSpc>
              <a:spcPct val="100000"/>
            </a:lnSpc>
            <a:spcBef>
              <a:spcPct val="0"/>
            </a:spcBef>
            <a:spcAft>
              <a:spcPts val="300"/>
            </a:spcAft>
            <a:buChar char="•"/>
          </a:pPr>
          <a:r>
            <a:rPr lang="en-AU" sz="1600" kern="1200" dirty="0">
              <a:latin typeface="Franklin Gothic Book" panose="020B0503020102020204" pitchFamily="34" charset="0"/>
              <a:ea typeface="Times New Roman" panose="02020603050405020304" pitchFamily="18" charset="0"/>
              <a:cs typeface="Arial" panose="020B0604020202020204" pitchFamily="34" charset="0"/>
            </a:rPr>
            <a:t>Agreed progress markers</a:t>
          </a:r>
          <a:endPar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ts val="300"/>
            </a:spcAft>
            <a:buChar char="•"/>
          </a:pPr>
          <a:r>
            <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rPr>
            <a:t>Develop tools for data collection &amp; verification</a:t>
          </a:r>
        </a:p>
      </dsp:txBody>
      <dsp:txXfrm>
        <a:off x="52861" y="66417"/>
        <a:ext cx="1576031" cy="3395556"/>
      </dsp:txXfrm>
    </dsp:sp>
    <dsp:sp modelId="{418CE6BA-4039-4C21-8159-DF9B3C5F0809}">
      <dsp:nvSpPr>
        <dsp:cNvPr id="0" name=""/>
        <dsp:cNvSpPr/>
      </dsp:nvSpPr>
      <dsp:spPr>
        <a:xfrm>
          <a:off x="1845336" y="1556607"/>
          <a:ext cx="354908" cy="4151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45336" y="1639642"/>
        <a:ext cx="248436" cy="249106"/>
      </dsp:txXfrm>
    </dsp:sp>
    <dsp:sp modelId="{B2B928F1-0936-478C-BC92-459527488D8C}">
      <dsp:nvSpPr>
        <dsp:cNvPr id="0" name=""/>
        <dsp:cNvSpPr/>
      </dsp:nvSpPr>
      <dsp:spPr>
        <a:xfrm>
          <a:off x="2347566" y="17384"/>
          <a:ext cx="1674097" cy="34936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b="1" i="1" kern="1200" dirty="0">
              <a:solidFill>
                <a:srgbClr val="E26E00"/>
              </a:solidFill>
              <a:latin typeface="Franklin Gothic Medium" panose="020B0603020102020204" pitchFamily="34" charset="0"/>
              <a:ea typeface="Times New Roman" panose="02020603050405020304" pitchFamily="18" charset="0"/>
            </a:rPr>
            <a:t>Step 2 &amp; 3: Develop and refine outcome descriptions</a:t>
          </a:r>
          <a:br>
            <a:rPr lang="en-AU" sz="1600" b="1" i="1" kern="1200" dirty="0">
              <a:solidFill>
                <a:srgbClr val="E26E00"/>
              </a:solidFill>
              <a:latin typeface="Franklin Gothic Medium" panose="020B0603020102020204" pitchFamily="34" charset="0"/>
              <a:ea typeface="Times New Roman" panose="02020603050405020304" pitchFamily="18" charset="0"/>
            </a:rPr>
          </a:br>
          <a:endParaRPr lang="en-US" sz="800" kern="1200" dirty="0"/>
        </a:p>
        <a:p>
          <a:pPr marL="171450" lvl="1" indent="-171450" algn="l" defTabSz="711200">
            <a:lnSpc>
              <a:spcPct val="90000"/>
            </a:lnSpc>
            <a:spcBef>
              <a:spcPct val="0"/>
            </a:spcBef>
            <a:spcAft>
              <a:spcPct val="15000"/>
            </a:spcAft>
            <a:buChar char="•"/>
          </a:pPr>
          <a:r>
            <a:rPr lang="en-AU" sz="1600" kern="1200" dirty="0">
              <a:latin typeface="Franklin Gothic Book" panose="020B0503020102020204" pitchFamily="34" charset="0"/>
              <a:ea typeface="Times New Roman" panose="02020603050405020304" pitchFamily="18" charset="0"/>
              <a:cs typeface="Arial" panose="020B0604020202020204" pitchFamily="34" charset="0"/>
            </a:rPr>
            <a:t>Collect data: Document scan, scoping, interviews, MSC, quantitative data collection &amp; analysis</a:t>
          </a:r>
          <a:endPar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endParaRPr>
        </a:p>
      </dsp:txBody>
      <dsp:txXfrm>
        <a:off x="2396599" y="66417"/>
        <a:ext cx="1576031" cy="3395556"/>
      </dsp:txXfrm>
    </dsp:sp>
    <dsp:sp modelId="{E4AADF9F-8746-4DDC-BFCE-966F18C9C462}">
      <dsp:nvSpPr>
        <dsp:cNvPr id="0" name=""/>
        <dsp:cNvSpPr/>
      </dsp:nvSpPr>
      <dsp:spPr>
        <a:xfrm>
          <a:off x="4189073" y="1556607"/>
          <a:ext cx="354908" cy="4151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89073" y="1639642"/>
        <a:ext cx="248436" cy="249106"/>
      </dsp:txXfrm>
    </dsp:sp>
    <dsp:sp modelId="{187B04CE-BC6A-4C0A-A14F-438079DA41E9}">
      <dsp:nvSpPr>
        <dsp:cNvPr id="0" name=""/>
        <dsp:cNvSpPr/>
      </dsp:nvSpPr>
      <dsp:spPr>
        <a:xfrm>
          <a:off x="4691303" y="17384"/>
          <a:ext cx="1674097" cy="34936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b="1" i="1" kern="1200" dirty="0">
              <a:solidFill>
                <a:srgbClr val="E26E00"/>
              </a:solidFill>
              <a:latin typeface="Franklin Gothic Medium" panose="020B0603020102020204" pitchFamily="34" charset="0"/>
              <a:ea typeface="Times New Roman" panose="02020603050405020304" pitchFamily="18" charset="0"/>
            </a:rPr>
            <a:t>Step 4: Substantiate and verify </a:t>
          </a:r>
          <a:br>
            <a:rPr lang="en-AU" sz="1600" b="1" i="1" kern="1200" dirty="0">
              <a:solidFill>
                <a:srgbClr val="E26E00"/>
              </a:solidFill>
              <a:latin typeface="Franklin Gothic Medium" panose="020B0603020102020204" pitchFamily="34" charset="0"/>
              <a:ea typeface="Times New Roman" panose="02020603050405020304" pitchFamily="18" charset="0"/>
            </a:rPr>
          </a:br>
          <a:br>
            <a:rPr lang="en-AU" sz="1600" b="1" i="1" kern="1200" dirty="0">
              <a:solidFill>
                <a:srgbClr val="E26E00"/>
              </a:solidFill>
              <a:latin typeface="Franklin Gothic Medium" panose="020B0603020102020204" pitchFamily="34" charset="0"/>
              <a:ea typeface="Times New Roman" panose="02020603050405020304" pitchFamily="18" charset="0"/>
            </a:rPr>
          </a:br>
          <a:r>
            <a:rPr lang="en-AU" sz="1600" kern="1200" dirty="0">
              <a:latin typeface="Franklin Gothic Book" panose="020B0503020102020204" pitchFamily="34" charset="0"/>
              <a:ea typeface="Times New Roman" panose="02020603050405020304" pitchFamily="18" charset="0"/>
              <a:cs typeface="Arial" panose="020B0604020202020204" pitchFamily="34" charset="0"/>
            </a:rPr>
            <a:t>Descriptions + contribution + significance + verification</a:t>
          </a:r>
          <a:endPar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AU" sz="1600" kern="1200" dirty="0">
              <a:latin typeface="Franklin Gothic Book" panose="020B0503020102020204" pitchFamily="34" charset="0"/>
              <a:ea typeface="Times New Roman" panose="02020603050405020304" pitchFamily="18" charset="0"/>
              <a:cs typeface="Arial" panose="020B0604020202020204" pitchFamily="34" charset="0"/>
            </a:rPr>
            <a:t>Consider LT collective and backbone respectively</a:t>
          </a:r>
          <a:endPar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AU" sz="1600" kern="1200" dirty="0">
              <a:latin typeface="Franklin Gothic Book" panose="020B0503020102020204" pitchFamily="34" charset="0"/>
              <a:ea typeface="Times New Roman" panose="02020603050405020304" pitchFamily="18" charset="0"/>
              <a:cs typeface="Arial" panose="020B0604020202020204" pitchFamily="34" charset="0"/>
            </a:rPr>
            <a:t>Preliminary data analysis by </a:t>
          </a:r>
          <a:br>
            <a:rPr lang="en-AU" sz="1600" kern="1200" dirty="0">
              <a:latin typeface="Franklin Gothic Book" panose="020B0503020102020204" pitchFamily="34" charset="0"/>
              <a:ea typeface="Times New Roman" panose="02020603050405020304" pitchFamily="18" charset="0"/>
              <a:cs typeface="Arial" panose="020B0604020202020204" pitchFamily="34" charset="0"/>
            </a:rPr>
          </a:br>
          <a:r>
            <a:rPr lang="en-AU" sz="1600" kern="1200" dirty="0">
              <a:latin typeface="Franklin Gothic Book" panose="020B0503020102020204" pitchFamily="34" charset="0"/>
              <a:ea typeface="Times New Roman" panose="02020603050405020304" pitchFamily="18" charset="0"/>
              <a:cs typeface="Arial" panose="020B0604020202020204" pitchFamily="34" charset="0"/>
            </a:rPr>
            <a:t>Clear Horizon </a:t>
          </a:r>
          <a:endParaRPr lang="en-US" sz="1600" kern="1200" dirty="0"/>
        </a:p>
      </dsp:txBody>
      <dsp:txXfrm>
        <a:off x="4740336" y="66417"/>
        <a:ext cx="1576031" cy="3395556"/>
      </dsp:txXfrm>
    </dsp:sp>
    <dsp:sp modelId="{FDCD0195-065F-43CD-A117-B4C55E590EF6}">
      <dsp:nvSpPr>
        <dsp:cNvPr id="0" name=""/>
        <dsp:cNvSpPr/>
      </dsp:nvSpPr>
      <dsp:spPr>
        <a:xfrm>
          <a:off x="6532810" y="1556607"/>
          <a:ext cx="354908" cy="4151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32810" y="1639642"/>
        <a:ext cx="248436" cy="249106"/>
      </dsp:txXfrm>
    </dsp:sp>
    <dsp:sp modelId="{D0F6019A-BD58-4485-A5DB-9FC1DFE25B9D}">
      <dsp:nvSpPr>
        <dsp:cNvPr id="0" name=""/>
        <dsp:cNvSpPr/>
      </dsp:nvSpPr>
      <dsp:spPr>
        <a:xfrm>
          <a:off x="7035040" y="17384"/>
          <a:ext cx="1674097" cy="34936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b="1" i="1" kern="1200" dirty="0">
              <a:solidFill>
                <a:srgbClr val="E26E00"/>
              </a:solidFill>
              <a:latin typeface="Franklin Gothic Medium" panose="020B0603020102020204" pitchFamily="34" charset="0"/>
              <a:ea typeface="Times New Roman" panose="02020603050405020304" pitchFamily="18" charset="0"/>
            </a:rPr>
            <a:t>Step 5: </a:t>
          </a:r>
          <a:br>
            <a:rPr lang="en-AU" sz="1600" b="1" i="1" kern="1200" dirty="0">
              <a:solidFill>
                <a:srgbClr val="E26E00"/>
              </a:solidFill>
              <a:latin typeface="Franklin Gothic Medium" panose="020B0603020102020204" pitchFamily="34" charset="0"/>
              <a:ea typeface="Times New Roman" panose="02020603050405020304" pitchFamily="18" charset="0"/>
            </a:rPr>
          </a:br>
          <a:r>
            <a:rPr lang="en-AU" sz="1600" b="1" i="1" kern="1200" dirty="0">
              <a:solidFill>
                <a:srgbClr val="E26E00"/>
              </a:solidFill>
              <a:latin typeface="Franklin Gothic Medium" panose="020B0603020102020204" pitchFamily="34" charset="0"/>
              <a:ea typeface="Times New Roman" panose="02020603050405020304" pitchFamily="18" charset="0"/>
            </a:rPr>
            <a:t>Measure &amp; analyse progress</a:t>
          </a:r>
          <a:br>
            <a:rPr lang="en-AU" sz="1600" b="1" i="1" kern="1200" dirty="0">
              <a:solidFill>
                <a:srgbClr val="E26E00"/>
              </a:solidFill>
              <a:latin typeface="Franklin Gothic Medium" panose="020B0603020102020204" pitchFamily="34" charset="0"/>
              <a:ea typeface="Times New Roman" panose="02020603050405020304" pitchFamily="18" charset="0"/>
            </a:rPr>
          </a:br>
          <a:endParaRPr lang="en-US" sz="800" kern="1200" dirty="0"/>
        </a:p>
        <a:p>
          <a:pPr marL="171450" lvl="1" indent="-171450" algn="l" defTabSz="711200">
            <a:lnSpc>
              <a:spcPct val="100000"/>
            </a:lnSpc>
            <a:spcBef>
              <a:spcPct val="0"/>
            </a:spcBef>
            <a:spcAft>
              <a:spcPts val="300"/>
            </a:spcAft>
            <a:buChar char="•"/>
          </a:pPr>
          <a:r>
            <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rPr>
            <a:t>Case studies &amp; MSC stories</a:t>
          </a:r>
        </a:p>
        <a:p>
          <a:pPr marL="171450" lvl="1" indent="-171450" algn="l" defTabSz="711200">
            <a:lnSpc>
              <a:spcPct val="100000"/>
            </a:lnSpc>
            <a:spcBef>
              <a:spcPct val="0"/>
            </a:spcBef>
            <a:spcAft>
              <a:spcPts val="300"/>
            </a:spcAft>
            <a:buChar char="•"/>
          </a:pPr>
          <a:r>
            <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rPr>
            <a:t>Co-analysis &amp; interpretation with LT stakeholders</a:t>
          </a:r>
        </a:p>
        <a:p>
          <a:pPr marL="171450" lvl="1" indent="-171450" algn="l" defTabSz="711200">
            <a:lnSpc>
              <a:spcPct val="90000"/>
            </a:lnSpc>
            <a:spcBef>
              <a:spcPct val="0"/>
            </a:spcBef>
            <a:spcAft>
              <a:spcPct val="15000"/>
            </a:spcAft>
            <a:buChar char="•"/>
          </a:pPr>
          <a:r>
            <a:rPr lang="en-AU" sz="1600" kern="1200" dirty="0">
              <a:latin typeface="Franklin Gothic Book" panose="020B0503020102020204" pitchFamily="34" charset="0"/>
              <a:ea typeface="Times New Roman" panose="02020603050405020304" pitchFamily="18" charset="0"/>
              <a:cs typeface="Times New Roman" panose="02020603050405020304" pitchFamily="18" charset="0"/>
            </a:rPr>
            <a:t>Independent review of findings by Clear Horizon</a:t>
          </a:r>
        </a:p>
      </dsp:txBody>
      <dsp:txXfrm>
        <a:off x="7084073" y="66417"/>
        <a:ext cx="1576031" cy="3395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2C5-C1B5-41F6-A176-DFB1DFBED909}">
      <dsp:nvSpPr>
        <dsp:cNvPr id="0" name=""/>
        <dsp:cNvSpPr/>
      </dsp:nvSpPr>
      <dsp:spPr>
        <a:xfrm rot="5400000">
          <a:off x="4067926" y="-1492642"/>
          <a:ext cx="1076802" cy="4335367"/>
        </a:xfrm>
        <a:prstGeom prst="round2Same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the purpose of using MSC in your program</a:t>
          </a:r>
          <a:endParaRPr lang="en-AU" sz="1600" kern="1200" dirty="0"/>
        </a:p>
      </dsp:txBody>
      <dsp:txXfrm rot="-5400000">
        <a:off x="2438644" y="189205"/>
        <a:ext cx="4282802" cy="971672"/>
      </dsp:txXfrm>
    </dsp:sp>
    <dsp:sp modelId="{AABA210E-A6B3-4459-BD5A-EC8DBF5E746B}">
      <dsp:nvSpPr>
        <dsp:cNvPr id="0" name=""/>
        <dsp:cNvSpPr/>
      </dsp:nvSpPr>
      <dsp:spPr>
        <a:xfrm>
          <a:off x="0" y="2039"/>
          <a:ext cx="2438643" cy="13460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Purpose</a:t>
          </a:r>
        </a:p>
      </dsp:txBody>
      <dsp:txXfrm>
        <a:off x="65706" y="67745"/>
        <a:ext cx="2307231" cy="1214590"/>
      </dsp:txXfrm>
    </dsp:sp>
    <dsp:sp modelId="{11873BC9-500A-4756-BDE5-50405884F762}">
      <dsp:nvSpPr>
        <dsp:cNvPr id="0" name=""/>
        <dsp:cNvSpPr/>
      </dsp:nvSpPr>
      <dsp:spPr>
        <a:xfrm rot="5400000">
          <a:off x="4067926" y="-79339"/>
          <a:ext cx="1076802" cy="4335367"/>
        </a:xfrm>
        <a:prstGeom prst="round2SameRect">
          <a:avLst/>
        </a:prstGeom>
        <a:solidFill>
          <a:schemeClr val="accent1">
            <a:lumMod val="60000"/>
            <a:lumOff val="4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Collect stories</a:t>
          </a:r>
        </a:p>
        <a:p>
          <a:pPr marL="171450" lvl="1" indent="-171450" algn="l" defTabSz="711200">
            <a:lnSpc>
              <a:spcPct val="90000"/>
            </a:lnSpc>
            <a:spcBef>
              <a:spcPct val="0"/>
            </a:spcBef>
            <a:spcAft>
              <a:spcPct val="15000"/>
            </a:spcAft>
            <a:buChar char="•"/>
          </a:pPr>
          <a:r>
            <a:rPr lang="en-US" sz="1600" kern="1200" dirty="0"/>
            <a:t>Select stories</a:t>
          </a:r>
          <a:endParaRPr lang="en-AU" sz="1600" kern="1200" dirty="0"/>
        </a:p>
        <a:p>
          <a:pPr marL="171450" lvl="1" indent="-171450" algn="l" defTabSz="711200">
            <a:lnSpc>
              <a:spcPct val="90000"/>
            </a:lnSpc>
            <a:spcBef>
              <a:spcPct val="0"/>
            </a:spcBef>
            <a:spcAft>
              <a:spcPct val="15000"/>
            </a:spcAft>
            <a:buChar char="•"/>
          </a:pPr>
          <a:r>
            <a:rPr lang="en-AU" sz="1600" kern="1200" dirty="0"/>
            <a:t>Feedback</a:t>
          </a:r>
        </a:p>
      </dsp:txBody>
      <dsp:txXfrm rot="-5400000">
        <a:off x="2438644" y="1602508"/>
        <a:ext cx="4282802" cy="971672"/>
      </dsp:txXfrm>
    </dsp:sp>
    <dsp:sp modelId="{408B15CB-D7C9-4345-8720-2F22AB672FE7}">
      <dsp:nvSpPr>
        <dsp:cNvPr id="0" name=""/>
        <dsp:cNvSpPr/>
      </dsp:nvSpPr>
      <dsp:spPr>
        <a:xfrm>
          <a:off x="0" y="1415342"/>
          <a:ext cx="2438643" cy="134600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Core MSC Processes</a:t>
          </a:r>
        </a:p>
      </dsp:txBody>
      <dsp:txXfrm>
        <a:off x="65706" y="1481048"/>
        <a:ext cx="2307231" cy="1214590"/>
      </dsp:txXfrm>
    </dsp:sp>
    <dsp:sp modelId="{CA7D3335-0D46-4F81-BE53-3D2364CC9F7B}">
      <dsp:nvSpPr>
        <dsp:cNvPr id="0" name=""/>
        <dsp:cNvSpPr/>
      </dsp:nvSpPr>
      <dsp:spPr>
        <a:xfrm rot="5400000">
          <a:off x="4003517" y="1333963"/>
          <a:ext cx="1205620" cy="4335367"/>
        </a:xfrm>
        <a:prstGeom prst="round2SameRect">
          <a:avLst/>
        </a:prstGeom>
        <a:solidFill>
          <a:srgbClr val="F8DCC0"/>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Managing stories</a:t>
          </a:r>
        </a:p>
        <a:p>
          <a:pPr marL="171450" lvl="1" indent="-171450" algn="l" defTabSz="711200">
            <a:lnSpc>
              <a:spcPct val="90000"/>
            </a:lnSpc>
            <a:spcBef>
              <a:spcPct val="0"/>
            </a:spcBef>
            <a:spcAft>
              <a:spcPct val="15000"/>
            </a:spcAft>
            <a:buChar char="•"/>
          </a:pPr>
          <a:r>
            <a:rPr lang="en-US" sz="1600" kern="1200" dirty="0"/>
            <a:t>Additional analysis</a:t>
          </a:r>
          <a:endParaRPr lang="en-AU" sz="1600" kern="1200" dirty="0"/>
        </a:p>
        <a:p>
          <a:pPr marL="171450" lvl="1" indent="-171450" algn="l" defTabSz="711200">
            <a:lnSpc>
              <a:spcPct val="90000"/>
            </a:lnSpc>
            <a:spcBef>
              <a:spcPct val="0"/>
            </a:spcBef>
            <a:spcAft>
              <a:spcPct val="15000"/>
            </a:spcAft>
            <a:buChar char="•"/>
          </a:pPr>
          <a:r>
            <a:rPr lang="en-AU" sz="1600" kern="1200" dirty="0"/>
            <a:t>Adapt your program</a:t>
          </a:r>
        </a:p>
        <a:p>
          <a:pPr marL="171450" lvl="1" indent="-171450" algn="l" defTabSz="711200">
            <a:lnSpc>
              <a:spcPct val="90000"/>
            </a:lnSpc>
            <a:spcBef>
              <a:spcPct val="0"/>
            </a:spcBef>
            <a:spcAft>
              <a:spcPct val="15000"/>
            </a:spcAft>
            <a:buChar char="•"/>
          </a:pPr>
          <a:r>
            <a:rPr lang="en-US" sz="1600" kern="1200" dirty="0"/>
            <a:t>Incorporate MSC into reporting and communication</a:t>
          </a:r>
          <a:endParaRPr lang="en-AU" sz="1600" kern="1200" dirty="0"/>
        </a:p>
      </dsp:txBody>
      <dsp:txXfrm rot="-5400000">
        <a:off x="2438644" y="2957690"/>
        <a:ext cx="4276513" cy="1087912"/>
      </dsp:txXfrm>
    </dsp:sp>
    <dsp:sp modelId="{F5071987-3066-4EE5-9013-0F3701F65B68}">
      <dsp:nvSpPr>
        <dsp:cNvPr id="0" name=""/>
        <dsp:cNvSpPr/>
      </dsp:nvSpPr>
      <dsp:spPr>
        <a:xfrm>
          <a:off x="0" y="2828645"/>
          <a:ext cx="2438643" cy="1346002"/>
        </a:xfrm>
        <a:prstGeom prst="roundRect">
          <a:avLst/>
        </a:prstGeom>
        <a:solidFill>
          <a:srgbClr val="E487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Additional analysis and use of stories</a:t>
          </a:r>
          <a:endParaRPr lang="en-AU" sz="2800" kern="1200" dirty="0"/>
        </a:p>
      </dsp:txBody>
      <dsp:txXfrm>
        <a:off x="65706" y="2894351"/>
        <a:ext cx="2307231" cy="1214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2C5-C1B5-41F6-A176-DFB1DFBED909}">
      <dsp:nvSpPr>
        <dsp:cNvPr id="0" name=""/>
        <dsp:cNvSpPr/>
      </dsp:nvSpPr>
      <dsp:spPr>
        <a:xfrm rot="5400000">
          <a:off x="4067926" y="-1492642"/>
          <a:ext cx="1076802" cy="4335367"/>
        </a:xfrm>
        <a:prstGeom prst="round2Same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the purpose of using MSC in your program</a:t>
          </a:r>
          <a:endParaRPr lang="en-AU" sz="1600" kern="1200" dirty="0"/>
        </a:p>
      </dsp:txBody>
      <dsp:txXfrm rot="-5400000">
        <a:off x="2438644" y="189205"/>
        <a:ext cx="4282802" cy="971672"/>
      </dsp:txXfrm>
    </dsp:sp>
    <dsp:sp modelId="{AABA210E-A6B3-4459-BD5A-EC8DBF5E746B}">
      <dsp:nvSpPr>
        <dsp:cNvPr id="0" name=""/>
        <dsp:cNvSpPr/>
      </dsp:nvSpPr>
      <dsp:spPr>
        <a:xfrm>
          <a:off x="0" y="2039"/>
          <a:ext cx="2438643" cy="13460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Purpose</a:t>
          </a:r>
        </a:p>
      </dsp:txBody>
      <dsp:txXfrm>
        <a:off x="65706" y="67745"/>
        <a:ext cx="2307231" cy="1214590"/>
      </dsp:txXfrm>
    </dsp:sp>
    <dsp:sp modelId="{11873BC9-500A-4756-BDE5-50405884F762}">
      <dsp:nvSpPr>
        <dsp:cNvPr id="0" name=""/>
        <dsp:cNvSpPr/>
      </dsp:nvSpPr>
      <dsp:spPr>
        <a:xfrm rot="5400000">
          <a:off x="4067926" y="-79339"/>
          <a:ext cx="1076802" cy="4335367"/>
        </a:xfrm>
        <a:prstGeom prst="round2SameRect">
          <a:avLst/>
        </a:prstGeom>
        <a:solidFill>
          <a:schemeClr val="accent1">
            <a:lumMod val="60000"/>
            <a:lumOff val="4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Collect stories</a:t>
          </a:r>
        </a:p>
        <a:p>
          <a:pPr marL="171450" lvl="1" indent="-171450" algn="l" defTabSz="711200">
            <a:lnSpc>
              <a:spcPct val="90000"/>
            </a:lnSpc>
            <a:spcBef>
              <a:spcPct val="0"/>
            </a:spcBef>
            <a:spcAft>
              <a:spcPct val="15000"/>
            </a:spcAft>
            <a:buChar char="•"/>
          </a:pPr>
          <a:r>
            <a:rPr lang="en-US" sz="1600" kern="1200" dirty="0"/>
            <a:t>Select stories</a:t>
          </a:r>
          <a:endParaRPr lang="en-AU" sz="1600" kern="1200" dirty="0"/>
        </a:p>
        <a:p>
          <a:pPr marL="171450" lvl="1" indent="-171450" algn="l" defTabSz="711200">
            <a:lnSpc>
              <a:spcPct val="90000"/>
            </a:lnSpc>
            <a:spcBef>
              <a:spcPct val="0"/>
            </a:spcBef>
            <a:spcAft>
              <a:spcPct val="15000"/>
            </a:spcAft>
            <a:buChar char="•"/>
          </a:pPr>
          <a:r>
            <a:rPr lang="en-AU" sz="1600" kern="1200" dirty="0"/>
            <a:t>Feedback</a:t>
          </a:r>
        </a:p>
      </dsp:txBody>
      <dsp:txXfrm rot="-5400000">
        <a:off x="2438644" y="1602508"/>
        <a:ext cx="4282802" cy="971672"/>
      </dsp:txXfrm>
    </dsp:sp>
    <dsp:sp modelId="{408B15CB-D7C9-4345-8720-2F22AB672FE7}">
      <dsp:nvSpPr>
        <dsp:cNvPr id="0" name=""/>
        <dsp:cNvSpPr/>
      </dsp:nvSpPr>
      <dsp:spPr>
        <a:xfrm>
          <a:off x="0" y="1415342"/>
          <a:ext cx="2438643" cy="134600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Core MSC Processes</a:t>
          </a:r>
        </a:p>
      </dsp:txBody>
      <dsp:txXfrm>
        <a:off x="65706" y="1481048"/>
        <a:ext cx="2307231" cy="1214590"/>
      </dsp:txXfrm>
    </dsp:sp>
    <dsp:sp modelId="{CA7D3335-0D46-4F81-BE53-3D2364CC9F7B}">
      <dsp:nvSpPr>
        <dsp:cNvPr id="0" name=""/>
        <dsp:cNvSpPr/>
      </dsp:nvSpPr>
      <dsp:spPr>
        <a:xfrm rot="5400000">
          <a:off x="4003517" y="1333963"/>
          <a:ext cx="1205620" cy="4335367"/>
        </a:xfrm>
        <a:prstGeom prst="round2SameRect">
          <a:avLst/>
        </a:prstGeom>
        <a:solidFill>
          <a:srgbClr val="F8DCC0"/>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Managing stories</a:t>
          </a:r>
        </a:p>
        <a:p>
          <a:pPr marL="171450" lvl="1" indent="-171450" algn="l" defTabSz="711200">
            <a:lnSpc>
              <a:spcPct val="90000"/>
            </a:lnSpc>
            <a:spcBef>
              <a:spcPct val="0"/>
            </a:spcBef>
            <a:spcAft>
              <a:spcPct val="15000"/>
            </a:spcAft>
            <a:buChar char="•"/>
          </a:pPr>
          <a:r>
            <a:rPr lang="en-US" sz="1600" kern="1200" dirty="0"/>
            <a:t>Additional analysis</a:t>
          </a:r>
          <a:endParaRPr lang="en-AU" sz="1600" kern="1200" dirty="0"/>
        </a:p>
        <a:p>
          <a:pPr marL="171450" lvl="1" indent="-171450" algn="l" defTabSz="711200">
            <a:lnSpc>
              <a:spcPct val="90000"/>
            </a:lnSpc>
            <a:spcBef>
              <a:spcPct val="0"/>
            </a:spcBef>
            <a:spcAft>
              <a:spcPct val="15000"/>
            </a:spcAft>
            <a:buChar char="•"/>
          </a:pPr>
          <a:r>
            <a:rPr lang="en-AU" sz="1600" kern="1200" dirty="0"/>
            <a:t>Adapt your program</a:t>
          </a:r>
        </a:p>
        <a:p>
          <a:pPr marL="171450" lvl="1" indent="-171450" algn="l" defTabSz="711200">
            <a:lnSpc>
              <a:spcPct val="90000"/>
            </a:lnSpc>
            <a:spcBef>
              <a:spcPct val="0"/>
            </a:spcBef>
            <a:spcAft>
              <a:spcPct val="15000"/>
            </a:spcAft>
            <a:buChar char="•"/>
          </a:pPr>
          <a:r>
            <a:rPr lang="en-US" sz="1600" kern="1200" dirty="0"/>
            <a:t>Incorporate MSC into reporting and communication</a:t>
          </a:r>
          <a:endParaRPr lang="en-AU" sz="1600" kern="1200" dirty="0"/>
        </a:p>
      </dsp:txBody>
      <dsp:txXfrm rot="-5400000">
        <a:off x="2438644" y="2957690"/>
        <a:ext cx="4276513" cy="1087912"/>
      </dsp:txXfrm>
    </dsp:sp>
    <dsp:sp modelId="{F5071987-3066-4EE5-9013-0F3701F65B68}">
      <dsp:nvSpPr>
        <dsp:cNvPr id="0" name=""/>
        <dsp:cNvSpPr/>
      </dsp:nvSpPr>
      <dsp:spPr>
        <a:xfrm>
          <a:off x="0" y="2828645"/>
          <a:ext cx="2438643" cy="1346002"/>
        </a:xfrm>
        <a:prstGeom prst="roundRect">
          <a:avLst/>
        </a:prstGeom>
        <a:solidFill>
          <a:srgbClr val="E487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Additional analysis and use of stories</a:t>
          </a:r>
          <a:endParaRPr lang="en-AU" sz="2800" kern="1200" dirty="0"/>
        </a:p>
      </dsp:txBody>
      <dsp:txXfrm>
        <a:off x="65706" y="2894351"/>
        <a:ext cx="2307231" cy="1214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2C5-C1B5-41F6-A176-DFB1DFBED909}">
      <dsp:nvSpPr>
        <dsp:cNvPr id="0" name=""/>
        <dsp:cNvSpPr/>
      </dsp:nvSpPr>
      <dsp:spPr>
        <a:xfrm rot="5400000">
          <a:off x="4067926" y="-1492642"/>
          <a:ext cx="1076802" cy="4335367"/>
        </a:xfrm>
        <a:prstGeom prst="round2Same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the purpose of using MSC in your program</a:t>
          </a:r>
          <a:endParaRPr lang="en-AU" sz="1600" kern="1200" dirty="0"/>
        </a:p>
      </dsp:txBody>
      <dsp:txXfrm rot="-5400000">
        <a:off x="2438644" y="189205"/>
        <a:ext cx="4282802" cy="971672"/>
      </dsp:txXfrm>
    </dsp:sp>
    <dsp:sp modelId="{AABA210E-A6B3-4459-BD5A-EC8DBF5E746B}">
      <dsp:nvSpPr>
        <dsp:cNvPr id="0" name=""/>
        <dsp:cNvSpPr/>
      </dsp:nvSpPr>
      <dsp:spPr>
        <a:xfrm>
          <a:off x="0" y="2039"/>
          <a:ext cx="2438643" cy="13460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Purpose</a:t>
          </a:r>
        </a:p>
      </dsp:txBody>
      <dsp:txXfrm>
        <a:off x="65706" y="67745"/>
        <a:ext cx="2307231" cy="1214590"/>
      </dsp:txXfrm>
    </dsp:sp>
    <dsp:sp modelId="{11873BC9-500A-4756-BDE5-50405884F762}">
      <dsp:nvSpPr>
        <dsp:cNvPr id="0" name=""/>
        <dsp:cNvSpPr/>
      </dsp:nvSpPr>
      <dsp:spPr>
        <a:xfrm rot="5400000">
          <a:off x="4067926" y="-79339"/>
          <a:ext cx="1076802" cy="4335367"/>
        </a:xfrm>
        <a:prstGeom prst="round2SameRect">
          <a:avLst/>
        </a:prstGeom>
        <a:solidFill>
          <a:schemeClr val="accent1">
            <a:lumMod val="60000"/>
            <a:lumOff val="4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Collect stories</a:t>
          </a:r>
        </a:p>
        <a:p>
          <a:pPr marL="171450" lvl="1" indent="-171450" algn="l" defTabSz="711200">
            <a:lnSpc>
              <a:spcPct val="90000"/>
            </a:lnSpc>
            <a:spcBef>
              <a:spcPct val="0"/>
            </a:spcBef>
            <a:spcAft>
              <a:spcPct val="15000"/>
            </a:spcAft>
            <a:buChar char="•"/>
          </a:pPr>
          <a:r>
            <a:rPr lang="en-US" sz="1600" kern="1200" dirty="0"/>
            <a:t>Select stories</a:t>
          </a:r>
          <a:endParaRPr lang="en-AU" sz="1600" kern="1200" dirty="0"/>
        </a:p>
        <a:p>
          <a:pPr marL="171450" lvl="1" indent="-171450" algn="l" defTabSz="711200">
            <a:lnSpc>
              <a:spcPct val="90000"/>
            </a:lnSpc>
            <a:spcBef>
              <a:spcPct val="0"/>
            </a:spcBef>
            <a:spcAft>
              <a:spcPct val="15000"/>
            </a:spcAft>
            <a:buChar char="•"/>
          </a:pPr>
          <a:r>
            <a:rPr lang="en-AU" sz="1600" kern="1200" dirty="0"/>
            <a:t>Feedback</a:t>
          </a:r>
        </a:p>
      </dsp:txBody>
      <dsp:txXfrm rot="-5400000">
        <a:off x="2438644" y="1602508"/>
        <a:ext cx="4282802" cy="971672"/>
      </dsp:txXfrm>
    </dsp:sp>
    <dsp:sp modelId="{408B15CB-D7C9-4345-8720-2F22AB672FE7}">
      <dsp:nvSpPr>
        <dsp:cNvPr id="0" name=""/>
        <dsp:cNvSpPr/>
      </dsp:nvSpPr>
      <dsp:spPr>
        <a:xfrm>
          <a:off x="0" y="1415342"/>
          <a:ext cx="2438643" cy="134600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Core MSC Processes</a:t>
          </a:r>
        </a:p>
      </dsp:txBody>
      <dsp:txXfrm>
        <a:off x="65706" y="1481048"/>
        <a:ext cx="2307231" cy="1214590"/>
      </dsp:txXfrm>
    </dsp:sp>
    <dsp:sp modelId="{CA7D3335-0D46-4F81-BE53-3D2364CC9F7B}">
      <dsp:nvSpPr>
        <dsp:cNvPr id="0" name=""/>
        <dsp:cNvSpPr/>
      </dsp:nvSpPr>
      <dsp:spPr>
        <a:xfrm rot="5400000">
          <a:off x="4003517" y="1333963"/>
          <a:ext cx="1205620" cy="4335367"/>
        </a:xfrm>
        <a:prstGeom prst="round2SameRect">
          <a:avLst/>
        </a:prstGeom>
        <a:solidFill>
          <a:srgbClr val="F8DCC0"/>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Managing stories</a:t>
          </a:r>
        </a:p>
        <a:p>
          <a:pPr marL="171450" lvl="1" indent="-171450" algn="l" defTabSz="711200">
            <a:lnSpc>
              <a:spcPct val="90000"/>
            </a:lnSpc>
            <a:spcBef>
              <a:spcPct val="0"/>
            </a:spcBef>
            <a:spcAft>
              <a:spcPct val="15000"/>
            </a:spcAft>
            <a:buChar char="•"/>
          </a:pPr>
          <a:r>
            <a:rPr lang="en-US" sz="1600" kern="1200" dirty="0"/>
            <a:t>Additional analysis</a:t>
          </a:r>
          <a:endParaRPr lang="en-AU" sz="1600" kern="1200" dirty="0"/>
        </a:p>
        <a:p>
          <a:pPr marL="171450" lvl="1" indent="-171450" algn="l" defTabSz="711200">
            <a:lnSpc>
              <a:spcPct val="90000"/>
            </a:lnSpc>
            <a:spcBef>
              <a:spcPct val="0"/>
            </a:spcBef>
            <a:spcAft>
              <a:spcPct val="15000"/>
            </a:spcAft>
            <a:buChar char="•"/>
          </a:pPr>
          <a:r>
            <a:rPr lang="en-AU" sz="1600" kern="1200" dirty="0"/>
            <a:t>Adapt your program</a:t>
          </a:r>
        </a:p>
        <a:p>
          <a:pPr marL="171450" lvl="1" indent="-171450" algn="l" defTabSz="711200">
            <a:lnSpc>
              <a:spcPct val="90000"/>
            </a:lnSpc>
            <a:spcBef>
              <a:spcPct val="0"/>
            </a:spcBef>
            <a:spcAft>
              <a:spcPct val="15000"/>
            </a:spcAft>
            <a:buChar char="•"/>
          </a:pPr>
          <a:r>
            <a:rPr lang="en-US" sz="1600" kern="1200" dirty="0"/>
            <a:t>Incorporate MSC into reporting and communication</a:t>
          </a:r>
          <a:endParaRPr lang="en-AU" sz="1600" kern="1200" dirty="0"/>
        </a:p>
      </dsp:txBody>
      <dsp:txXfrm rot="-5400000">
        <a:off x="2438644" y="2957690"/>
        <a:ext cx="4276513" cy="1087912"/>
      </dsp:txXfrm>
    </dsp:sp>
    <dsp:sp modelId="{F5071987-3066-4EE5-9013-0F3701F65B68}">
      <dsp:nvSpPr>
        <dsp:cNvPr id="0" name=""/>
        <dsp:cNvSpPr/>
      </dsp:nvSpPr>
      <dsp:spPr>
        <a:xfrm>
          <a:off x="0" y="2828645"/>
          <a:ext cx="2438643" cy="1346002"/>
        </a:xfrm>
        <a:prstGeom prst="roundRect">
          <a:avLst/>
        </a:prstGeom>
        <a:solidFill>
          <a:srgbClr val="E487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Additional analysis and use of stories</a:t>
          </a:r>
          <a:endParaRPr lang="en-AU" sz="2800" kern="1200" dirty="0"/>
        </a:p>
      </dsp:txBody>
      <dsp:txXfrm>
        <a:off x="65706" y="2894351"/>
        <a:ext cx="2307231" cy="1214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E2C5-C1B5-41F6-A176-DFB1DFBED909}">
      <dsp:nvSpPr>
        <dsp:cNvPr id="0" name=""/>
        <dsp:cNvSpPr/>
      </dsp:nvSpPr>
      <dsp:spPr>
        <a:xfrm rot="5400000">
          <a:off x="4067926" y="-1492642"/>
          <a:ext cx="1076802" cy="4335367"/>
        </a:xfrm>
        <a:prstGeom prst="round2Same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the purpose of using MSC in your program</a:t>
          </a:r>
          <a:endParaRPr lang="en-AU" sz="1600" kern="1200" dirty="0"/>
        </a:p>
      </dsp:txBody>
      <dsp:txXfrm rot="-5400000">
        <a:off x="2438644" y="189205"/>
        <a:ext cx="4282802" cy="971672"/>
      </dsp:txXfrm>
    </dsp:sp>
    <dsp:sp modelId="{AABA210E-A6B3-4459-BD5A-EC8DBF5E746B}">
      <dsp:nvSpPr>
        <dsp:cNvPr id="0" name=""/>
        <dsp:cNvSpPr/>
      </dsp:nvSpPr>
      <dsp:spPr>
        <a:xfrm>
          <a:off x="0" y="2039"/>
          <a:ext cx="2438643" cy="13460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Purpose</a:t>
          </a:r>
        </a:p>
      </dsp:txBody>
      <dsp:txXfrm>
        <a:off x="65706" y="67745"/>
        <a:ext cx="2307231" cy="1214590"/>
      </dsp:txXfrm>
    </dsp:sp>
    <dsp:sp modelId="{11873BC9-500A-4756-BDE5-50405884F762}">
      <dsp:nvSpPr>
        <dsp:cNvPr id="0" name=""/>
        <dsp:cNvSpPr/>
      </dsp:nvSpPr>
      <dsp:spPr>
        <a:xfrm rot="5400000">
          <a:off x="4067926" y="-79339"/>
          <a:ext cx="1076802" cy="4335367"/>
        </a:xfrm>
        <a:prstGeom prst="round2SameRect">
          <a:avLst/>
        </a:prstGeom>
        <a:solidFill>
          <a:schemeClr val="accent1">
            <a:lumMod val="60000"/>
            <a:lumOff val="4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Collect stories</a:t>
          </a:r>
        </a:p>
        <a:p>
          <a:pPr marL="171450" lvl="1" indent="-171450" algn="l" defTabSz="711200">
            <a:lnSpc>
              <a:spcPct val="90000"/>
            </a:lnSpc>
            <a:spcBef>
              <a:spcPct val="0"/>
            </a:spcBef>
            <a:spcAft>
              <a:spcPct val="15000"/>
            </a:spcAft>
            <a:buChar char="•"/>
          </a:pPr>
          <a:r>
            <a:rPr lang="en-US" sz="1600" kern="1200" dirty="0"/>
            <a:t>Select stories</a:t>
          </a:r>
          <a:endParaRPr lang="en-AU" sz="1600" kern="1200" dirty="0"/>
        </a:p>
        <a:p>
          <a:pPr marL="171450" lvl="1" indent="-171450" algn="l" defTabSz="711200">
            <a:lnSpc>
              <a:spcPct val="90000"/>
            </a:lnSpc>
            <a:spcBef>
              <a:spcPct val="0"/>
            </a:spcBef>
            <a:spcAft>
              <a:spcPct val="15000"/>
            </a:spcAft>
            <a:buChar char="•"/>
          </a:pPr>
          <a:r>
            <a:rPr lang="en-AU" sz="1600" kern="1200" dirty="0"/>
            <a:t>Feedback</a:t>
          </a:r>
        </a:p>
      </dsp:txBody>
      <dsp:txXfrm rot="-5400000">
        <a:off x="2438644" y="1602508"/>
        <a:ext cx="4282802" cy="971672"/>
      </dsp:txXfrm>
    </dsp:sp>
    <dsp:sp modelId="{408B15CB-D7C9-4345-8720-2F22AB672FE7}">
      <dsp:nvSpPr>
        <dsp:cNvPr id="0" name=""/>
        <dsp:cNvSpPr/>
      </dsp:nvSpPr>
      <dsp:spPr>
        <a:xfrm>
          <a:off x="0" y="1415342"/>
          <a:ext cx="2438643" cy="134600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Core MSC Process</a:t>
          </a:r>
        </a:p>
      </dsp:txBody>
      <dsp:txXfrm>
        <a:off x="65706" y="1481048"/>
        <a:ext cx="2307231" cy="1214590"/>
      </dsp:txXfrm>
    </dsp:sp>
    <dsp:sp modelId="{CA7D3335-0D46-4F81-BE53-3D2364CC9F7B}">
      <dsp:nvSpPr>
        <dsp:cNvPr id="0" name=""/>
        <dsp:cNvSpPr/>
      </dsp:nvSpPr>
      <dsp:spPr>
        <a:xfrm rot="5400000">
          <a:off x="4003517" y="1333963"/>
          <a:ext cx="1205620" cy="4335367"/>
        </a:xfrm>
        <a:prstGeom prst="round2SameRect">
          <a:avLst/>
        </a:prstGeom>
        <a:solidFill>
          <a:srgbClr val="F8DCC0"/>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Managing stories</a:t>
          </a:r>
        </a:p>
        <a:p>
          <a:pPr marL="171450" lvl="1" indent="-171450" algn="l" defTabSz="711200">
            <a:lnSpc>
              <a:spcPct val="90000"/>
            </a:lnSpc>
            <a:spcBef>
              <a:spcPct val="0"/>
            </a:spcBef>
            <a:spcAft>
              <a:spcPct val="15000"/>
            </a:spcAft>
            <a:buChar char="•"/>
          </a:pPr>
          <a:r>
            <a:rPr lang="en-US" sz="1600" kern="1200" dirty="0"/>
            <a:t>Additional analysis</a:t>
          </a:r>
          <a:endParaRPr lang="en-AU" sz="1600" kern="1200" dirty="0"/>
        </a:p>
        <a:p>
          <a:pPr marL="171450" lvl="1" indent="-171450" algn="l" defTabSz="711200">
            <a:lnSpc>
              <a:spcPct val="90000"/>
            </a:lnSpc>
            <a:spcBef>
              <a:spcPct val="0"/>
            </a:spcBef>
            <a:spcAft>
              <a:spcPct val="15000"/>
            </a:spcAft>
            <a:buChar char="•"/>
          </a:pPr>
          <a:r>
            <a:rPr lang="en-AU" sz="1600" kern="1200" dirty="0"/>
            <a:t>Adapt your program</a:t>
          </a:r>
        </a:p>
        <a:p>
          <a:pPr marL="171450" lvl="1" indent="-171450" algn="l" defTabSz="711200">
            <a:lnSpc>
              <a:spcPct val="90000"/>
            </a:lnSpc>
            <a:spcBef>
              <a:spcPct val="0"/>
            </a:spcBef>
            <a:spcAft>
              <a:spcPct val="15000"/>
            </a:spcAft>
            <a:buChar char="•"/>
          </a:pPr>
          <a:r>
            <a:rPr lang="en-US" sz="1600" kern="1200" dirty="0"/>
            <a:t>Incorporate MSC into reporting and communication</a:t>
          </a:r>
          <a:endParaRPr lang="en-AU" sz="1600" kern="1200" dirty="0"/>
        </a:p>
      </dsp:txBody>
      <dsp:txXfrm rot="-5400000">
        <a:off x="2438644" y="2957690"/>
        <a:ext cx="4276513" cy="1087912"/>
      </dsp:txXfrm>
    </dsp:sp>
    <dsp:sp modelId="{F5071987-3066-4EE5-9013-0F3701F65B68}">
      <dsp:nvSpPr>
        <dsp:cNvPr id="0" name=""/>
        <dsp:cNvSpPr/>
      </dsp:nvSpPr>
      <dsp:spPr>
        <a:xfrm>
          <a:off x="0" y="2828645"/>
          <a:ext cx="2438643" cy="1346002"/>
        </a:xfrm>
        <a:prstGeom prst="roundRect">
          <a:avLst/>
        </a:prstGeom>
        <a:solidFill>
          <a:srgbClr val="E487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Additional analysis and use of stories</a:t>
          </a:r>
          <a:endParaRPr lang="en-AU" sz="2800" kern="1200" dirty="0"/>
        </a:p>
      </dsp:txBody>
      <dsp:txXfrm>
        <a:off x="65706" y="2894351"/>
        <a:ext cx="2307231" cy="12145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1440" tIns="45720" rIns="91440" bIns="45720" rtlCol="0"/>
          <a:lstStyle>
            <a:lvl1pPr algn="r">
              <a:defRPr sz="1200"/>
            </a:lvl1pPr>
          </a:lstStyle>
          <a:p>
            <a:endParaRPr lang="en-AU"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DDA6627A-E443-4E75-A315-F7463203FE98}" type="slidenum">
              <a:rPr lang="en-AU" smtClean="0"/>
              <a:t>‹#›</a:t>
            </a:fld>
            <a:endParaRPr lang="en-AU" dirty="0"/>
          </a:p>
        </p:txBody>
      </p:sp>
    </p:spTree>
    <p:extLst>
      <p:ext uri="{BB962C8B-B14F-4D97-AF65-F5344CB8AC3E}">
        <p14:creationId xmlns:p14="http://schemas.microsoft.com/office/powerpoint/2010/main" val="293922032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70939" y="1"/>
            <a:ext cx="3037840" cy="464820"/>
          </a:xfrm>
          <a:prstGeom prst="rect">
            <a:avLst/>
          </a:prstGeom>
        </p:spPr>
        <p:txBody>
          <a:bodyPr vert="horz" lIns="91440" tIns="45720" rIns="91440" bIns="45720" rtlCol="0"/>
          <a:lstStyle>
            <a:lvl1pPr algn="r">
              <a:defRPr sz="1200"/>
            </a:lvl1pPr>
          </a:lstStyle>
          <a:p>
            <a:endParaRPr lang="en-AU"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81E2B1F3-278E-4D87-8D3E-C82755980183}" type="slidenum">
              <a:rPr lang="en-AU" smtClean="0"/>
              <a:t>‹#›</a:t>
            </a:fld>
            <a:endParaRPr lang="en-AU" dirty="0"/>
          </a:p>
        </p:txBody>
      </p:sp>
    </p:spTree>
    <p:extLst>
      <p:ext uri="{BB962C8B-B14F-4D97-AF65-F5344CB8AC3E}">
        <p14:creationId xmlns:p14="http://schemas.microsoft.com/office/powerpoint/2010/main" val="46708569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 acknowledgement,</a:t>
            </a:r>
            <a:r>
              <a:rPr lang="en-AU" baseline="0" dirty="0"/>
              <a:t> intro, house-keeping and phones off </a:t>
            </a:r>
            <a:r>
              <a:rPr lang="en-AU" baseline="0" dirty="0" err="1"/>
              <a:t>etc</a:t>
            </a:r>
            <a:endParaRPr lang="en-AU" dirty="0"/>
          </a:p>
        </p:txBody>
      </p:sp>
      <p:sp>
        <p:nvSpPr>
          <p:cNvPr id="4" name="Date Placeholder 3">
            <a:extLst>
              <a:ext uri="{FF2B5EF4-FFF2-40B4-BE49-F238E27FC236}">
                <a16:creationId xmlns:a16="http://schemas.microsoft.com/office/drawing/2014/main" id="{E84F1FDC-4327-4D04-98B6-9294B00B4573}"/>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326364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MSC </a:t>
            </a:r>
            <a:r>
              <a:rPr lang="en-AU" sz="1200" kern="1200" dirty="0">
                <a:solidFill>
                  <a:schemeClr val="tx1"/>
                </a:solidFill>
                <a:effectLst/>
                <a:latin typeface="+mn-lt"/>
                <a:ea typeface="+mn-ea"/>
                <a:cs typeface="+mn-cs"/>
              </a:rPr>
              <a:t>is better suited to some program contexts than others.  In a simple program with easily defined outcomes (such as vaccination, perhaps), quantitative monitoring maybe sufficient and would certainly consume less time than MSC.  In other program contexts, however, conventional monitoring and evaluation tools may not provide sufficient data to make sense of program impacts and foster learning. </a:t>
            </a:r>
            <a:endParaRPr lang="en-AU" dirty="0"/>
          </a:p>
        </p:txBody>
      </p:sp>
      <p:sp>
        <p:nvSpPr>
          <p:cNvPr id="4" name="Date Placeholder 3">
            <a:extLst>
              <a:ext uri="{FF2B5EF4-FFF2-40B4-BE49-F238E27FC236}">
                <a16:creationId xmlns:a16="http://schemas.microsoft.com/office/drawing/2014/main" id="{D41C66D1-B408-4BD6-BDA6-499872F24BEC}"/>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86671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this then have a  discussion re some other examples where it</a:t>
            </a:r>
            <a:r>
              <a:rPr lang="en-AU" baseline="0" dirty="0"/>
              <a:t> has been used. </a:t>
            </a:r>
            <a:endParaRPr lang="en-AU" dirty="0"/>
          </a:p>
        </p:txBody>
      </p:sp>
      <p:sp>
        <p:nvSpPr>
          <p:cNvPr id="4" name="Date Placeholder 3"/>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38888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also some instances where MSC costs may not justify the benefits.  While MSC can be used to address the following, there may be other less time-consuming ways to achieve the same objectives:</a:t>
            </a:r>
          </a:p>
          <a:p>
            <a:endParaRPr lang="en-AU" dirty="0"/>
          </a:p>
        </p:txBody>
      </p:sp>
      <p:sp>
        <p:nvSpPr>
          <p:cNvPr id="4" name="Date Placeholder 3">
            <a:extLst>
              <a:ext uri="{FF2B5EF4-FFF2-40B4-BE49-F238E27FC236}">
                <a16:creationId xmlns:a16="http://schemas.microsoft.com/office/drawing/2014/main" id="{7D42C595-2F89-47DE-8F72-7D9BDDB6F4C9}"/>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423108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 more than one word to describe the OUTCOME</a:t>
            </a:r>
          </a:p>
        </p:txBody>
      </p:sp>
      <p:sp>
        <p:nvSpPr>
          <p:cNvPr id="4" name="Date Placeholder 3">
            <a:extLst>
              <a:ext uri="{FF2B5EF4-FFF2-40B4-BE49-F238E27FC236}">
                <a16:creationId xmlns:a16="http://schemas.microsoft.com/office/drawing/2014/main" id="{A7A75D17-95D8-43CA-AB6A-2225EB6BA202}"/>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3619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did you think?</a:t>
            </a:r>
          </a:p>
          <a:p>
            <a:r>
              <a:rPr lang="en-AU" dirty="0"/>
              <a:t>Selection? – easy to compare?  Why/why not?  What did you discuss?</a:t>
            </a:r>
          </a:p>
          <a:p>
            <a:r>
              <a:rPr lang="en-AU" dirty="0"/>
              <a:t>Quality</a:t>
            </a:r>
            <a:r>
              <a:rPr lang="en-AU" baseline="0" dirty="0"/>
              <a:t> of stories? Were they as easy as each other to ascertain what the change was and why it was significant? </a:t>
            </a:r>
          </a:p>
          <a:p>
            <a:r>
              <a:rPr lang="en-AU" baseline="0" dirty="0"/>
              <a:t>Pull out lessons from this – hard to decide, </a:t>
            </a:r>
            <a:endParaRPr lang="en-AU" dirty="0"/>
          </a:p>
        </p:txBody>
      </p:sp>
      <p:sp>
        <p:nvSpPr>
          <p:cNvPr id="4" name="Date Placeholder 3">
            <a:extLst>
              <a:ext uri="{FF2B5EF4-FFF2-40B4-BE49-F238E27FC236}">
                <a16:creationId xmlns:a16="http://schemas.microsoft.com/office/drawing/2014/main" id="{C0BF71BC-60ED-418A-B85E-71F89AC81C76}"/>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57516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44964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a:extLst>
              <a:ext uri="{FF2B5EF4-FFF2-40B4-BE49-F238E27FC236}">
                <a16:creationId xmlns:a16="http://schemas.microsoft.com/office/drawing/2014/main" id="{E1993FF5-78AE-4955-BEAA-7AB872243327}"/>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621067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MSC</a:t>
            </a:r>
            <a:r>
              <a:rPr lang="en-AU" baseline="0" dirty="0"/>
              <a:t> was originally developed for monitoring purposes but was radically different as had no indicators – called “Impact Monitoring” </a:t>
            </a:r>
            <a:endParaRPr lang="en-AU" dirty="0"/>
          </a:p>
        </p:txBody>
      </p:sp>
      <p:sp>
        <p:nvSpPr>
          <p:cNvPr id="4" name="Date Placeholder 3">
            <a:extLst>
              <a:ext uri="{FF2B5EF4-FFF2-40B4-BE49-F238E27FC236}">
                <a16:creationId xmlns:a16="http://schemas.microsoft.com/office/drawing/2014/main" id="{6C34C632-3051-42ED-8823-22C768E571EB}"/>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34601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Short loop! </a:t>
            </a:r>
          </a:p>
        </p:txBody>
      </p:sp>
      <p:sp>
        <p:nvSpPr>
          <p:cNvPr id="4" name="Date Placeholder 3"/>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35156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a:extLst>
              <a:ext uri="{FF2B5EF4-FFF2-40B4-BE49-F238E27FC236}">
                <a16:creationId xmlns:a16="http://schemas.microsoft.com/office/drawing/2014/main" id="{7741C741-09B4-4DB6-8D58-036FA84244AD}"/>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81515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16843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Other purposes too…</a:t>
            </a:r>
          </a:p>
        </p:txBody>
      </p:sp>
      <p:sp>
        <p:nvSpPr>
          <p:cNvPr id="4" name="Date Placeholder 3">
            <a:extLst>
              <a:ext uri="{FF2B5EF4-FFF2-40B4-BE49-F238E27FC236}">
                <a16:creationId xmlns:a16="http://schemas.microsoft.com/office/drawing/2014/main" id="{F0C4AF45-DA1D-46A0-95C0-C338F50515DB}"/>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85233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May be an interview – but may be other ways to capture </a:t>
            </a:r>
          </a:p>
        </p:txBody>
      </p:sp>
      <p:sp>
        <p:nvSpPr>
          <p:cNvPr id="4" name="Date Placeholder 3">
            <a:extLst>
              <a:ext uri="{FF2B5EF4-FFF2-40B4-BE49-F238E27FC236}">
                <a16:creationId xmlns:a16="http://schemas.microsoft.com/office/drawing/2014/main" id="{6BBFDB63-E3CA-4424-8EC4-4CB911303B2F}"/>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176730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important</a:t>
            </a:r>
            <a:r>
              <a:rPr lang="en-AU" baseline="0" dirty="0"/>
              <a:t> BOTH to ensure enough context is ascertained AND also to build rapport</a:t>
            </a:r>
            <a:endParaRPr lang="en-AU" dirty="0"/>
          </a:p>
        </p:txBody>
      </p:sp>
      <p:sp>
        <p:nvSpPr>
          <p:cNvPr id="4" name="Date Placeholder 3"/>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088368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Thus v </a:t>
            </a:r>
            <a:r>
              <a:rPr lang="en-AU" dirty="0" err="1"/>
              <a:t>impt</a:t>
            </a:r>
            <a:r>
              <a:rPr lang="en-AU" dirty="0"/>
              <a:t> to get story in best possible shape</a:t>
            </a:r>
          </a:p>
        </p:txBody>
      </p:sp>
      <p:sp>
        <p:nvSpPr>
          <p:cNvPr id="4" name="Date Placeholder 3">
            <a:extLst>
              <a:ext uri="{FF2B5EF4-FFF2-40B4-BE49-F238E27FC236}">
                <a16:creationId xmlns:a16="http://schemas.microsoft.com/office/drawing/2014/main" id="{5AB2A518-79A5-4054-9C8D-694884E1919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81736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Think re </a:t>
            </a:r>
            <a:r>
              <a:rPr lang="en-AU" dirty="0" err="1"/>
              <a:t>Osi</a:t>
            </a:r>
            <a:r>
              <a:rPr lang="en-AU" dirty="0"/>
              <a:t> </a:t>
            </a:r>
            <a:r>
              <a:rPr lang="en-AU" dirty="0" err="1"/>
              <a:t>Tanata</a:t>
            </a:r>
            <a:r>
              <a:rPr lang="en-AU" dirty="0"/>
              <a:t> – weren’t always quite that well written. Not enough context and/or identification of significance.  MAY not always</a:t>
            </a:r>
            <a:r>
              <a:rPr lang="en-AU" baseline="0" dirty="0"/>
              <a:t> be this linear but important to get these chunks!</a:t>
            </a:r>
            <a:endParaRPr lang="en-AU" dirty="0"/>
          </a:p>
          <a:p>
            <a:endParaRPr lang="en-AU" dirty="0"/>
          </a:p>
          <a:p>
            <a:r>
              <a:rPr lang="en-AU" dirty="0"/>
              <a:t>In good MSC stories – all of this MUST be documented!! (Plus some of the details about the interview itself/date etc)</a:t>
            </a:r>
          </a:p>
        </p:txBody>
      </p:sp>
      <p:sp>
        <p:nvSpPr>
          <p:cNvPr id="4" name="Date Placeholder 3">
            <a:extLst>
              <a:ext uri="{FF2B5EF4-FFF2-40B4-BE49-F238E27FC236}">
                <a16:creationId xmlns:a16="http://schemas.microsoft.com/office/drawing/2014/main" id="{68EF32BD-2191-44A8-AFEA-C3570B0DD14C}"/>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085198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sure story has ID or name !! </a:t>
            </a:r>
          </a:p>
          <a:p>
            <a:r>
              <a:rPr lang="en-AU" dirty="0"/>
              <a:t>Don’t include all the questions – but make sure to address the key ones!</a:t>
            </a:r>
          </a:p>
        </p:txBody>
      </p:sp>
      <p:sp>
        <p:nvSpPr>
          <p:cNvPr id="4" name="Date Placeholder 3">
            <a:extLst>
              <a:ext uri="{FF2B5EF4-FFF2-40B4-BE49-F238E27FC236}">
                <a16:creationId xmlns:a16="http://schemas.microsoft.com/office/drawing/2014/main" id="{FD0FCCC2-A44C-4D56-8E39-551810523183}"/>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227900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ALSO…NOT just verifying the facts of the story BUT it can lead to digging deeper into aspects from a story or stories that you want more evidence of – so will survey etc</a:t>
            </a:r>
          </a:p>
        </p:txBody>
      </p:sp>
      <p:sp>
        <p:nvSpPr>
          <p:cNvPr id="4" name="Date Placeholder 3">
            <a:extLst>
              <a:ext uri="{FF2B5EF4-FFF2-40B4-BE49-F238E27FC236}">
                <a16:creationId xmlns:a16="http://schemas.microsoft.com/office/drawing/2014/main" id="{EDE6ACCE-68DD-461B-B817-15D411D8DED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25879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Central to MSC is the review and selection of stories.  This is where most learning occurs as the process encourages an in-depth conversation about the initiative in question. During selection, stories are analysed for meaning and outcomes.  The selection process is therefore a form of reflective practice, something which is often lacking in project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reasons for selecting an SC story as the most significant should be documented and attached to the story.  Because documenting the reasons for selection is usually the last task in a selection meeting, there is a risk that this will be done too hastily and that what is written will not do justice to the depth of discussion or the quality of the judgments made. Explanations should be more than a few key words, such as ‘more sustainable’ or ‘gender equity’. Full sentences should be used to express what was seen as significant in the selected SC story. If multiple criteria were used to justify the selection of a story, these should be listed along with an explanation of their relative importance.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Date Placeholder 3">
            <a:extLst>
              <a:ext uri="{FF2B5EF4-FFF2-40B4-BE49-F238E27FC236}">
                <a16:creationId xmlns:a16="http://schemas.microsoft.com/office/drawing/2014/main" id="{C19576AC-FEAE-41C1-AE66-0311289B286B}"/>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439544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different approaches to organising a selection process and the structure depends on the particular programmatic or organisational context. Selection structures normally reflect the organisational structure whether that be hierarchical or flat.</a:t>
            </a:r>
          </a:p>
          <a:p>
            <a:endParaRPr lang="en-AU" dirty="0"/>
          </a:p>
        </p:txBody>
      </p:sp>
      <p:sp>
        <p:nvSpPr>
          <p:cNvPr id="4" name="Date Placeholder 3">
            <a:extLst>
              <a:ext uri="{FF2B5EF4-FFF2-40B4-BE49-F238E27FC236}">
                <a16:creationId xmlns:a16="http://schemas.microsoft.com/office/drawing/2014/main" id="{E59122E7-E6B2-4B62-B174-C1534BEF7794}"/>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368659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like what we did with the </a:t>
            </a:r>
            <a:r>
              <a:rPr lang="en-AU" dirty="0" err="1"/>
              <a:t>Osi</a:t>
            </a:r>
            <a:r>
              <a:rPr lang="en-AU" dirty="0"/>
              <a:t> </a:t>
            </a:r>
            <a:r>
              <a:rPr lang="en-AU" dirty="0" err="1"/>
              <a:t>Tanata</a:t>
            </a:r>
            <a:r>
              <a:rPr lang="en-AU" dirty="0"/>
              <a:t> stories. </a:t>
            </a:r>
            <a:r>
              <a:rPr lang="en-AU" sz="1200" kern="1200" dirty="0">
                <a:solidFill>
                  <a:schemeClr val="tx1"/>
                </a:solidFill>
                <a:effectLst/>
                <a:latin typeface="+mn-lt"/>
                <a:ea typeface="+mn-ea"/>
                <a:cs typeface="+mn-cs"/>
              </a:rPr>
              <a:t>In a flat structure, different groups can select from </a:t>
            </a:r>
            <a:r>
              <a:rPr lang="en-AU" sz="1200" u="sng" kern="1200" dirty="0">
                <a:solidFill>
                  <a:schemeClr val="tx1"/>
                </a:solidFill>
                <a:effectLst/>
                <a:latin typeface="+mn-lt"/>
                <a:ea typeface="+mn-ea"/>
                <a:cs typeface="+mn-cs"/>
              </a:rPr>
              <a:t>the same </a:t>
            </a:r>
            <a:r>
              <a:rPr lang="en-AU" sz="1200" kern="1200" dirty="0">
                <a:solidFill>
                  <a:schemeClr val="tx1"/>
                </a:solidFill>
                <a:effectLst/>
                <a:latin typeface="+mn-lt"/>
                <a:ea typeface="+mn-ea"/>
                <a:cs typeface="+mn-cs"/>
              </a:rPr>
              <a:t>stories and then share which story they selected and why. You can either leave the selection process here, and end up with multiple stories of significant change and the reasons for their selection or take the process one step further. </a:t>
            </a:r>
          </a:p>
          <a:p>
            <a:r>
              <a:rPr lang="en-AU" sz="1200" kern="1200" dirty="0">
                <a:solidFill>
                  <a:schemeClr val="tx1"/>
                </a:solidFill>
                <a:effectLst/>
                <a:latin typeface="+mn-lt"/>
                <a:ea typeface="+mn-ea"/>
                <a:cs typeface="+mn-cs"/>
              </a:rPr>
              <a:t>These types of selection processes are best used when you have a small volume of stories – it would be impractical to ask each small group to read fifty stories and choose the most significant. </a:t>
            </a:r>
            <a:endParaRPr lang="en-AU" dirty="0"/>
          </a:p>
        </p:txBody>
      </p:sp>
      <p:sp>
        <p:nvSpPr>
          <p:cNvPr id="4" name="Date Placeholder 3">
            <a:extLst>
              <a:ext uri="{FF2B5EF4-FFF2-40B4-BE49-F238E27FC236}">
                <a16:creationId xmlns:a16="http://schemas.microsoft.com/office/drawing/2014/main" id="{468C46F3-3EB6-4EDE-A172-516452DCAF58}"/>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53245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FIRST</a:t>
            </a:r>
            <a:r>
              <a:rPr lang="en-AU" baseline="0" dirty="0"/>
              <a:t> – check in on peoples understanding of SIGNIFICANT – could use: important, meaningful, symbolic, life-changing? (usually something big or different to the usual)</a:t>
            </a:r>
            <a:endParaRPr lang="en-AU" dirty="0"/>
          </a:p>
          <a:p>
            <a:endParaRPr lang="en-AU" dirty="0"/>
          </a:p>
        </p:txBody>
      </p:sp>
      <p:sp>
        <p:nvSpPr>
          <p:cNvPr id="4" name="Date Placeholder 3">
            <a:extLst>
              <a:ext uri="{FF2B5EF4-FFF2-40B4-BE49-F238E27FC236}">
                <a16:creationId xmlns:a16="http://schemas.microsoft.com/office/drawing/2014/main" id="{00ADD429-65A7-4543-9DBD-8F9F76274DC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631489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Hierarchical – selection moves from one level to the next with progressively smaller no of stories. </a:t>
            </a:r>
            <a:r>
              <a:rPr lang="en-AU" sz="1200" kern="1200" dirty="0">
                <a:solidFill>
                  <a:schemeClr val="tx1"/>
                </a:solidFill>
                <a:effectLst/>
                <a:latin typeface="+mn-lt"/>
                <a:ea typeface="+mn-ea"/>
                <a:cs typeface="+mn-cs"/>
              </a:rPr>
              <a:t>The diagram above illustrates this process. In this example, the selection process at the national level involves three stories (selected by each of the three regions), rather than the full 24 stories collected (eight stories from each of the three regions). This type of selection process can be useful if you are planning to collect a large volume of stories. </a:t>
            </a:r>
          </a:p>
          <a:p>
            <a:endParaRPr lang="en-AU" dirty="0"/>
          </a:p>
        </p:txBody>
      </p:sp>
      <p:sp>
        <p:nvSpPr>
          <p:cNvPr id="4" name="Date Placeholder 3">
            <a:extLst>
              <a:ext uri="{FF2B5EF4-FFF2-40B4-BE49-F238E27FC236}">
                <a16:creationId xmlns:a16="http://schemas.microsoft.com/office/drawing/2014/main" id="{4F4968E9-4B03-486D-87A5-D7F52833269A}"/>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189146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hierarchical selection process can also incorporate the views of project beneficiaries, if this is an important consideration for your organisation. In the diagram below, MSC stories were collected from a group of women, a group of volunteers and a group of teachers. Each of these stakeholder groups were asked to choose the most significant change for their group. These chosen stories were then used in a staff reflection workshop. At the workshop, staff chose the most significant story from their perspective.</a:t>
            </a:r>
            <a:endParaRPr lang="en-AU" dirty="0"/>
          </a:p>
        </p:txBody>
      </p:sp>
      <p:sp>
        <p:nvSpPr>
          <p:cNvPr id="4" name="Date Placeholder 3">
            <a:extLst>
              <a:ext uri="{FF2B5EF4-FFF2-40B4-BE49-F238E27FC236}">
                <a16:creationId xmlns:a16="http://schemas.microsoft.com/office/drawing/2014/main" id="{62E5D253-2A24-4ED5-BAC2-345D3E7E932C}"/>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863494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Facilitated versus non-facilitated </a:t>
            </a:r>
          </a:p>
          <a:p>
            <a:endParaRPr lang="en-AU" dirty="0"/>
          </a:p>
          <a:p>
            <a:r>
              <a:rPr lang="en-AU" dirty="0"/>
              <a:t>Negotiation: </a:t>
            </a:r>
            <a:r>
              <a:rPr lang="en-AU" sz="1200" kern="1200" dirty="0">
                <a:solidFill>
                  <a:schemeClr val="tx1"/>
                </a:solidFill>
                <a:effectLst/>
                <a:latin typeface="+mn-lt"/>
                <a:ea typeface="+mn-ea"/>
                <a:cs typeface="+mn-cs"/>
              </a:rPr>
              <a:t>This method is similar to iterative voting but tends not to be facilitated.  Each person states which story they wish to select and why.  This is followed by a discussion of the merits of each story and reason for selection until a consensus or agreement is reached.  As with the previous method if consensus is not possible the views of those who do not agree are recorded.  This process requires staff to be able to argue their case and can be a good way to foster this skill. There is the danger however that those who dominate the discussion or are more skilled at negotiation may end up determining which story is selected.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Secret Ballot: This process can be surprisingly useful, especially if there are power inequalities in the group, or if people are initially reluctant to cast their votes publicly. It is important to remember that in MSC, transparency is an important way of making subjectivity accountable. Therefore, it is very important to add the second step of capturing and discussing the reasons for choice.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Ranking: . It is also a method that can be used remotely, as well as in face-to-face meetings. The downside is the limited opportunity for dialogue, although explanations for ratings can be given at the same time as the ratings. Explanations are especially important when a participant rates an SC story much higher or lower than other participants</a:t>
            </a:r>
            <a:endParaRPr lang="en-AU" dirty="0"/>
          </a:p>
        </p:txBody>
      </p:sp>
      <p:sp>
        <p:nvSpPr>
          <p:cNvPr id="4" name="Date Placeholder 3">
            <a:extLst>
              <a:ext uri="{FF2B5EF4-FFF2-40B4-BE49-F238E27FC236}">
                <a16:creationId xmlns:a16="http://schemas.microsoft.com/office/drawing/2014/main" id="{C3209490-D19A-4F91-9BEE-81D28387DA40}"/>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653550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Tracking against objectives: looking at how often stories from each domain are selected (or described) compared to others…can assist in thinking re what project is achieving</a:t>
            </a:r>
          </a:p>
        </p:txBody>
      </p:sp>
      <p:sp>
        <p:nvSpPr>
          <p:cNvPr id="4" name="Date Placeholder 3">
            <a:extLst>
              <a:ext uri="{FF2B5EF4-FFF2-40B4-BE49-F238E27FC236}">
                <a16:creationId xmlns:a16="http://schemas.microsoft.com/office/drawing/2014/main" id="{BD21FA69-1A63-4B23-B975-F8121499BF07}"/>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761398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 about LESSONS learnt- as a place to put the negative stories</a:t>
            </a:r>
          </a:p>
          <a:p>
            <a:endParaRPr lang="en-AU" dirty="0"/>
          </a:p>
          <a:p>
            <a:r>
              <a:rPr lang="en-AU" dirty="0"/>
              <a:t>WE WON’T use Domains in our selection process. </a:t>
            </a:r>
          </a:p>
        </p:txBody>
      </p:sp>
      <p:sp>
        <p:nvSpPr>
          <p:cNvPr id="4" name="Date Placeholder 3">
            <a:extLst>
              <a:ext uri="{FF2B5EF4-FFF2-40B4-BE49-F238E27FC236}">
                <a16:creationId xmlns:a16="http://schemas.microsoft.com/office/drawing/2014/main" id="{51A2FA1B-C3D8-4861-8529-BC1E45475178}"/>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773384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little more theory before looking again at our own stories</a:t>
            </a:r>
          </a:p>
        </p:txBody>
      </p:sp>
      <p:sp>
        <p:nvSpPr>
          <p:cNvPr id="4" name="Date Placeholder 3">
            <a:extLst>
              <a:ext uri="{FF2B5EF4-FFF2-40B4-BE49-F238E27FC236}">
                <a16:creationId xmlns:a16="http://schemas.microsoft.com/office/drawing/2014/main" id="{61ED1B0E-1796-4132-8F41-2F27E1E4D9C5}"/>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954932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40413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stepping into the analysis and use of stories</a:t>
            </a:r>
          </a:p>
        </p:txBody>
      </p:sp>
      <p:sp>
        <p:nvSpPr>
          <p:cNvPr id="4" name="Date Placeholder 3">
            <a:extLst>
              <a:ext uri="{FF2B5EF4-FFF2-40B4-BE49-F238E27FC236}">
                <a16:creationId xmlns:a16="http://schemas.microsoft.com/office/drawing/2014/main" id="{284BCC4E-5037-4B93-98F2-CB3A6DECCBF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901061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Practical tips!   </a:t>
            </a:r>
            <a:r>
              <a:rPr lang="en-AU" dirty="0" err="1"/>
              <a:t>Partic</a:t>
            </a:r>
            <a:r>
              <a:rPr lang="en-AU" dirty="0"/>
              <a:t> </a:t>
            </a:r>
            <a:r>
              <a:rPr lang="en-AU" dirty="0" err="1"/>
              <a:t>impt</a:t>
            </a:r>
            <a:r>
              <a:rPr lang="en-AU" dirty="0"/>
              <a:t> if using repeatedly in monitoring. Records some</a:t>
            </a:r>
            <a:r>
              <a:rPr lang="en-AU" baseline="0" dirty="0"/>
              <a:t> of </a:t>
            </a:r>
            <a:r>
              <a:rPr lang="en-AU" dirty="0"/>
              <a:t> the demographic</a:t>
            </a:r>
            <a:r>
              <a:rPr lang="en-AU" baseline="0" dirty="0"/>
              <a:t> stuff BUT also things about learning/actions</a:t>
            </a:r>
            <a:endParaRPr lang="en-AU" dirty="0"/>
          </a:p>
        </p:txBody>
      </p:sp>
      <p:sp>
        <p:nvSpPr>
          <p:cNvPr id="4" name="Date Placeholder 3">
            <a:extLst>
              <a:ext uri="{FF2B5EF4-FFF2-40B4-BE49-F238E27FC236}">
                <a16:creationId xmlns:a16="http://schemas.microsoft.com/office/drawing/2014/main" id="{162653B7-54D3-4663-8E80-8ED1F6A87E8D}"/>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307239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Best done when used over time .  Are certain groups left out or stories you expected not being told etc</a:t>
            </a:r>
          </a:p>
        </p:txBody>
      </p:sp>
      <p:sp>
        <p:nvSpPr>
          <p:cNvPr id="4" name="Date Placeholder 3">
            <a:extLst>
              <a:ext uri="{FF2B5EF4-FFF2-40B4-BE49-F238E27FC236}">
                <a16:creationId xmlns:a16="http://schemas.microsoft.com/office/drawing/2014/main" id="{BEE0F593-2E50-44B4-8BA2-7A85CFACB9E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8899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Sectors – GIVE Examples – Castlemaine 500 – energy reduction program , Dairy Farmers in Gippsland?,  Disability service provider wanting to assess changes at the staff and carer level,  Africa Awards program , </a:t>
            </a:r>
          </a:p>
        </p:txBody>
      </p:sp>
      <p:sp>
        <p:nvSpPr>
          <p:cNvPr id="4" name="Date Placeholder 3">
            <a:extLst>
              <a:ext uri="{FF2B5EF4-FFF2-40B4-BE49-F238E27FC236}">
                <a16:creationId xmlns:a16="http://schemas.microsoft.com/office/drawing/2014/main" id="{ED8C48C3-249A-450F-B1AB-2E8E1424D88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671074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sky is the limit – analysis depends on what you need to know! SECONDARY ANALYSIS IS ABOUT ASKING “WHAT IS THIS TELLING US?”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One form of secondary analysis in  MSC is to  quantify the emergence of a particular theme across a random sample of the population - </a:t>
            </a:r>
          </a:p>
          <a:p>
            <a:endParaRPr lang="en-AU" dirty="0"/>
          </a:p>
        </p:txBody>
      </p:sp>
      <p:sp>
        <p:nvSpPr>
          <p:cNvPr id="4" name="Date Placeholder 3">
            <a:extLst>
              <a:ext uri="{FF2B5EF4-FFF2-40B4-BE49-F238E27FC236}">
                <a16:creationId xmlns:a16="http://schemas.microsoft.com/office/drawing/2014/main" id="{EC018F09-8CA9-4C62-A067-AF0A692984D7}"/>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114793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a:extLst>
              <a:ext uri="{FF2B5EF4-FFF2-40B4-BE49-F238E27FC236}">
                <a16:creationId xmlns:a16="http://schemas.microsoft.com/office/drawing/2014/main" id="{DB2B4078-7EF6-4324-ACEB-2464CEF2026F}"/>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042823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AU" dirty="0"/>
          </a:p>
        </p:txBody>
      </p:sp>
      <p:sp>
        <p:nvSpPr>
          <p:cNvPr id="4" name="Date Placeholder 3">
            <a:extLst>
              <a:ext uri="{FF2B5EF4-FFF2-40B4-BE49-F238E27FC236}">
                <a16:creationId xmlns:a16="http://schemas.microsoft.com/office/drawing/2014/main" id="{451C3F47-7C5C-458C-85CA-E781E8E00BF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340153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stepping into the analysis and use of stories</a:t>
            </a:r>
          </a:p>
        </p:txBody>
      </p:sp>
      <p:sp>
        <p:nvSpPr>
          <p:cNvPr id="4" name="Date Placeholder 3">
            <a:extLst>
              <a:ext uri="{FF2B5EF4-FFF2-40B4-BE49-F238E27FC236}">
                <a16:creationId xmlns:a16="http://schemas.microsoft.com/office/drawing/2014/main" id="{284BCC4E-5037-4B93-98F2-CB3A6DECCBF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84396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you see a place for it in your context?</a:t>
            </a:r>
            <a:r>
              <a:rPr lang="en-AU" baseline="0" dirty="0"/>
              <a:t> </a:t>
            </a:r>
            <a:r>
              <a:rPr lang="en-AU" dirty="0"/>
              <a:t>How can you see it being rolled out? Where would you start? Who needs to do what to get this going? </a:t>
            </a:r>
          </a:p>
        </p:txBody>
      </p:sp>
      <p:sp>
        <p:nvSpPr>
          <p:cNvPr id="4" name="Date Placeholder 3">
            <a:extLst>
              <a:ext uri="{FF2B5EF4-FFF2-40B4-BE49-F238E27FC236}">
                <a16:creationId xmlns:a16="http://schemas.microsoft.com/office/drawing/2014/main" id="{E5BEBB08-EF9C-402A-8572-35677796D45C}"/>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2641608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Email out with these links and with Notes and Workbook</a:t>
            </a:r>
          </a:p>
        </p:txBody>
      </p:sp>
      <p:sp>
        <p:nvSpPr>
          <p:cNvPr id="4" name="Date Placeholder 3">
            <a:extLst>
              <a:ext uri="{FF2B5EF4-FFF2-40B4-BE49-F238E27FC236}">
                <a16:creationId xmlns:a16="http://schemas.microsoft.com/office/drawing/2014/main" id="{F1E743CF-1C8B-49F1-85D8-E2F11FFDF68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75206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SPEED DATE WITH MSC!</a:t>
            </a:r>
            <a:r>
              <a:rPr lang="en-AU" baseline="0" dirty="0"/>
              <a:t> </a:t>
            </a:r>
            <a:r>
              <a:rPr lang="en-AU" dirty="0"/>
              <a:t>Differentiate</a:t>
            </a:r>
            <a:r>
              <a:rPr lang="en-AU" baseline="0" dirty="0"/>
              <a:t> between the Process and the stories…”I did MSC…” </a:t>
            </a:r>
            <a:endParaRPr lang="en-AU" dirty="0"/>
          </a:p>
        </p:txBody>
      </p:sp>
      <p:sp>
        <p:nvSpPr>
          <p:cNvPr id="4" name="Date Placeholder 3">
            <a:extLst>
              <a:ext uri="{FF2B5EF4-FFF2-40B4-BE49-F238E27FC236}">
                <a16:creationId xmlns:a16="http://schemas.microsoft.com/office/drawing/2014/main" id="{E1993FF5-78AE-4955-BEAA-7AB872243327}"/>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20568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Feedback – like any good M&amp;E – it needs to be feedback for proper use and learning </a:t>
            </a:r>
          </a:p>
        </p:txBody>
      </p:sp>
      <p:sp>
        <p:nvSpPr>
          <p:cNvPr id="4" name="Date Placeholder 3">
            <a:extLst>
              <a:ext uri="{FF2B5EF4-FFF2-40B4-BE49-F238E27FC236}">
                <a16:creationId xmlns:a16="http://schemas.microsoft.com/office/drawing/2014/main" id="{1E40C428-9387-48C7-825C-7C8187FB141D}"/>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132916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Story + Significance + DISCUSSION regarding what is most important </a:t>
            </a:r>
          </a:p>
        </p:txBody>
      </p:sp>
      <p:sp>
        <p:nvSpPr>
          <p:cNvPr id="4" name="Date Placeholder 3">
            <a:extLst>
              <a:ext uri="{FF2B5EF4-FFF2-40B4-BE49-F238E27FC236}">
                <a16:creationId xmlns:a16="http://schemas.microsoft.com/office/drawing/2014/main" id="{9B1A947E-B3A8-4357-8762-8BD01C311B8D}"/>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92391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AU" dirty="0"/>
          </a:p>
        </p:txBody>
      </p:sp>
      <p:sp>
        <p:nvSpPr>
          <p:cNvPr id="4" name="Date Placeholder 3">
            <a:extLst>
              <a:ext uri="{FF2B5EF4-FFF2-40B4-BE49-F238E27FC236}">
                <a16:creationId xmlns:a16="http://schemas.microsoft.com/office/drawing/2014/main" id="{451C3F47-7C5C-458C-85CA-E781E8E00BF1}"/>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391882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Those on left could probably be said of most</a:t>
            </a:r>
            <a:r>
              <a:rPr lang="en-AU" baseline="0" dirty="0"/>
              <a:t> qualitative approaches</a:t>
            </a:r>
            <a:endParaRPr lang="en-AU" dirty="0"/>
          </a:p>
        </p:txBody>
      </p:sp>
      <p:sp>
        <p:nvSpPr>
          <p:cNvPr id="4" name="Date Placeholder 3">
            <a:extLst>
              <a:ext uri="{FF2B5EF4-FFF2-40B4-BE49-F238E27FC236}">
                <a16:creationId xmlns:a16="http://schemas.microsoft.com/office/drawing/2014/main" id="{065A2456-7D2D-42A5-BE8C-AEFFB34E6ACB}"/>
              </a:ext>
            </a:extLst>
          </p:cNvPr>
          <p:cNvSpPr>
            <a:spLocks noGrp="1"/>
          </p:cNvSpPr>
          <p:nvPr>
            <p:ph type="dt" idx="10"/>
          </p:nvPr>
        </p:nvSpPr>
        <p:spPr/>
        <p:txBody>
          <a:bodyPr/>
          <a:lstStyle/>
          <a:p>
            <a:endParaRPr lang="en-AU" dirty="0"/>
          </a:p>
        </p:txBody>
      </p:sp>
    </p:spTree>
    <p:extLst>
      <p:ext uri="{BB962C8B-B14F-4D97-AF65-F5344CB8AC3E}">
        <p14:creationId xmlns:p14="http://schemas.microsoft.com/office/powerpoint/2010/main" val="8519435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6" descr="I:\MATT_WORD_PROJECT\CH media rollout_\Power point template ppt\CH power point1jpg_Page_1_Image_0001.jp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40000" contrast="30000"/>
                    </a14:imgEffect>
                  </a14:imgLayer>
                </a14:imgProps>
              </a:ext>
              <a:ext uri="{28A0092B-C50C-407E-A947-70E740481C1C}">
                <a14:useLocalDpi xmlns:a14="http://schemas.microsoft.com/office/drawing/2010/main" val="0"/>
              </a:ext>
            </a:extLst>
          </a:blip>
          <a:srcRect/>
          <a:stretch>
            <a:fillRect/>
          </a:stretch>
        </p:blipFill>
        <p:spPr bwMode="auto">
          <a:xfrm>
            <a:off x="-36512" y="-9000"/>
            <a:ext cx="9215279" cy="6912000"/>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
          <p:cNvSpPr>
            <a:spLocks noChangeAspect="1"/>
          </p:cNvSpPr>
          <p:nvPr userDrawn="1"/>
        </p:nvSpPr>
        <p:spPr bwMode="auto">
          <a:xfrm>
            <a:off x="2050635" y="708920"/>
            <a:ext cx="325752" cy="421839"/>
          </a:xfrm>
          <a:custGeom>
            <a:avLst/>
            <a:gdLst>
              <a:gd name="T0" fmla="*/ 591 w 103"/>
              <a:gd name="T1" fmla="*/ 0 h 131"/>
              <a:gd name="T2" fmla="*/ 479 w 103"/>
              <a:gd name="T3" fmla="*/ 0 h 131"/>
              <a:gd name="T4" fmla="*/ 455 w 103"/>
              <a:gd name="T5" fmla="*/ 24 h 131"/>
              <a:gd name="T6" fmla="*/ 455 w 103"/>
              <a:gd name="T7" fmla="*/ 316 h 131"/>
              <a:gd name="T8" fmla="*/ 443 w 103"/>
              <a:gd name="T9" fmla="*/ 333 h 131"/>
              <a:gd name="T10" fmla="*/ 166 w 103"/>
              <a:gd name="T11" fmla="*/ 333 h 131"/>
              <a:gd name="T12" fmla="*/ 154 w 103"/>
              <a:gd name="T13" fmla="*/ 316 h 131"/>
              <a:gd name="T14" fmla="*/ 154 w 103"/>
              <a:gd name="T15" fmla="*/ 24 h 131"/>
              <a:gd name="T16" fmla="*/ 130 w 103"/>
              <a:gd name="T17" fmla="*/ 0 h 131"/>
              <a:gd name="T18" fmla="*/ 18 w 103"/>
              <a:gd name="T19" fmla="*/ 0 h 131"/>
              <a:gd name="T20" fmla="*/ 0 w 103"/>
              <a:gd name="T21" fmla="*/ 24 h 131"/>
              <a:gd name="T22" fmla="*/ 0 w 103"/>
              <a:gd name="T23" fmla="*/ 387 h 131"/>
              <a:gd name="T24" fmla="*/ 0 w 103"/>
              <a:gd name="T25" fmla="*/ 750 h 131"/>
              <a:gd name="T26" fmla="*/ 24 w 103"/>
              <a:gd name="T27" fmla="*/ 780 h 131"/>
              <a:gd name="T28" fmla="*/ 124 w 103"/>
              <a:gd name="T29" fmla="*/ 780 h 131"/>
              <a:gd name="T30" fmla="*/ 154 w 103"/>
              <a:gd name="T31" fmla="*/ 750 h 131"/>
              <a:gd name="T32" fmla="*/ 154 w 103"/>
              <a:gd name="T33" fmla="*/ 482 h 131"/>
              <a:gd name="T34" fmla="*/ 166 w 103"/>
              <a:gd name="T35" fmla="*/ 470 h 131"/>
              <a:gd name="T36" fmla="*/ 438 w 103"/>
              <a:gd name="T37" fmla="*/ 470 h 131"/>
              <a:gd name="T38" fmla="*/ 455 w 103"/>
              <a:gd name="T39" fmla="*/ 482 h 131"/>
              <a:gd name="T40" fmla="*/ 455 w 103"/>
              <a:gd name="T41" fmla="*/ 750 h 131"/>
              <a:gd name="T42" fmla="*/ 485 w 103"/>
              <a:gd name="T43" fmla="*/ 780 h 131"/>
              <a:gd name="T44" fmla="*/ 585 w 103"/>
              <a:gd name="T45" fmla="*/ 780 h 131"/>
              <a:gd name="T46" fmla="*/ 609 w 103"/>
              <a:gd name="T47" fmla="*/ 756 h 131"/>
              <a:gd name="T48" fmla="*/ 609 w 103"/>
              <a:gd name="T49" fmla="*/ 18 h 131"/>
              <a:gd name="T50" fmla="*/ 591 w 103"/>
              <a:gd name="T51" fmla="*/ 0 h 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3" h="131">
                <a:moveTo>
                  <a:pt x="100" y="0"/>
                </a:moveTo>
                <a:cubicBezTo>
                  <a:pt x="93" y="0"/>
                  <a:pt x="87" y="0"/>
                  <a:pt x="81" y="0"/>
                </a:cubicBezTo>
                <a:cubicBezTo>
                  <a:pt x="78" y="0"/>
                  <a:pt x="77" y="1"/>
                  <a:pt x="77" y="4"/>
                </a:cubicBezTo>
                <a:cubicBezTo>
                  <a:pt x="77" y="20"/>
                  <a:pt x="77" y="37"/>
                  <a:pt x="77" y="53"/>
                </a:cubicBezTo>
                <a:cubicBezTo>
                  <a:pt x="77" y="55"/>
                  <a:pt x="77" y="56"/>
                  <a:pt x="75" y="56"/>
                </a:cubicBezTo>
                <a:cubicBezTo>
                  <a:pt x="59" y="56"/>
                  <a:pt x="44" y="56"/>
                  <a:pt x="28" y="56"/>
                </a:cubicBezTo>
                <a:cubicBezTo>
                  <a:pt x="26" y="56"/>
                  <a:pt x="26" y="55"/>
                  <a:pt x="26" y="53"/>
                </a:cubicBezTo>
                <a:cubicBezTo>
                  <a:pt x="26" y="37"/>
                  <a:pt x="26" y="20"/>
                  <a:pt x="26" y="4"/>
                </a:cubicBezTo>
                <a:cubicBezTo>
                  <a:pt x="26" y="1"/>
                  <a:pt x="25" y="0"/>
                  <a:pt x="22" y="0"/>
                </a:cubicBezTo>
                <a:cubicBezTo>
                  <a:pt x="16" y="0"/>
                  <a:pt x="10" y="0"/>
                  <a:pt x="3" y="0"/>
                </a:cubicBezTo>
                <a:cubicBezTo>
                  <a:pt x="0" y="0"/>
                  <a:pt x="0" y="0"/>
                  <a:pt x="0" y="4"/>
                </a:cubicBezTo>
                <a:cubicBezTo>
                  <a:pt x="0" y="24"/>
                  <a:pt x="0" y="45"/>
                  <a:pt x="0" y="65"/>
                </a:cubicBezTo>
                <a:cubicBezTo>
                  <a:pt x="0" y="86"/>
                  <a:pt x="0" y="106"/>
                  <a:pt x="0" y="126"/>
                </a:cubicBezTo>
                <a:cubicBezTo>
                  <a:pt x="0" y="130"/>
                  <a:pt x="0" y="131"/>
                  <a:pt x="4" y="131"/>
                </a:cubicBezTo>
                <a:cubicBezTo>
                  <a:pt x="10" y="131"/>
                  <a:pt x="16" y="131"/>
                  <a:pt x="21" y="131"/>
                </a:cubicBezTo>
                <a:cubicBezTo>
                  <a:pt x="25" y="131"/>
                  <a:pt x="26" y="130"/>
                  <a:pt x="26" y="126"/>
                </a:cubicBezTo>
                <a:cubicBezTo>
                  <a:pt x="26" y="111"/>
                  <a:pt x="26" y="96"/>
                  <a:pt x="26" y="81"/>
                </a:cubicBezTo>
                <a:cubicBezTo>
                  <a:pt x="26" y="79"/>
                  <a:pt x="26" y="79"/>
                  <a:pt x="28" y="79"/>
                </a:cubicBezTo>
                <a:cubicBezTo>
                  <a:pt x="44" y="79"/>
                  <a:pt x="59" y="79"/>
                  <a:pt x="74" y="79"/>
                </a:cubicBezTo>
                <a:cubicBezTo>
                  <a:pt x="76" y="79"/>
                  <a:pt x="77" y="79"/>
                  <a:pt x="77" y="81"/>
                </a:cubicBezTo>
                <a:cubicBezTo>
                  <a:pt x="77" y="96"/>
                  <a:pt x="77" y="111"/>
                  <a:pt x="77" y="126"/>
                </a:cubicBezTo>
                <a:cubicBezTo>
                  <a:pt x="77" y="130"/>
                  <a:pt x="78" y="131"/>
                  <a:pt x="82" y="131"/>
                </a:cubicBezTo>
                <a:cubicBezTo>
                  <a:pt x="87" y="131"/>
                  <a:pt x="93" y="131"/>
                  <a:pt x="99" y="131"/>
                </a:cubicBezTo>
                <a:cubicBezTo>
                  <a:pt x="102" y="131"/>
                  <a:pt x="103" y="130"/>
                  <a:pt x="103" y="127"/>
                </a:cubicBezTo>
                <a:cubicBezTo>
                  <a:pt x="103" y="85"/>
                  <a:pt x="103" y="44"/>
                  <a:pt x="103" y="3"/>
                </a:cubicBezTo>
                <a:cubicBezTo>
                  <a:pt x="103" y="1"/>
                  <a:pt x="103" y="0"/>
                  <a:pt x="10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2" name="Freeform 4"/>
          <p:cNvSpPr>
            <a:spLocks noChangeAspect="1"/>
          </p:cNvSpPr>
          <p:nvPr userDrawn="1"/>
        </p:nvSpPr>
        <p:spPr bwMode="auto">
          <a:xfrm>
            <a:off x="539552" y="692696"/>
            <a:ext cx="382451" cy="438063"/>
          </a:xfrm>
          <a:custGeom>
            <a:avLst/>
            <a:gdLst>
              <a:gd name="T0" fmla="*/ 650 w 121"/>
              <a:gd name="T1" fmla="*/ 578 h 136"/>
              <a:gd name="T2" fmla="*/ 597 w 121"/>
              <a:gd name="T3" fmla="*/ 584 h 136"/>
              <a:gd name="T4" fmla="*/ 408 w 121"/>
              <a:gd name="T5" fmla="*/ 667 h 136"/>
              <a:gd name="T6" fmla="*/ 213 w 121"/>
              <a:gd name="T7" fmla="*/ 578 h 136"/>
              <a:gd name="T8" fmla="*/ 165 w 121"/>
              <a:gd name="T9" fmla="*/ 357 h 136"/>
              <a:gd name="T10" fmla="*/ 219 w 121"/>
              <a:gd name="T11" fmla="*/ 238 h 136"/>
              <a:gd name="T12" fmla="*/ 366 w 121"/>
              <a:gd name="T13" fmla="*/ 155 h 136"/>
              <a:gd name="T14" fmla="*/ 485 w 121"/>
              <a:gd name="T15" fmla="*/ 167 h 136"/>
              <a:gd name="T16" fmla="*/ 579 w 121"/>
              <a:gd name="T17" fmla="*/ 220 h 136"/>
              <a:gd name="T18" fmla="*/ 609 w 121"/>
              <a:gd name="T19" fmla="*/ 220 h 136"/>
              <a:gd name="T20" fmla="*/ 674 w 121"/>
              <a:gd name="T21" fmla="*/ 155 h 136"/>
              <a:gd name="T22" fmla="*/ 674 w 121"/>
              <a:gd name="T23" fmla="*/ 119 h 136"/>
              <a:gd name="T24" fmla="*/ 479 w 121"/>
              <a:gd name="T25" fmla="*/ 18 h 136"/>
              <a:gd name="T26" fmla="*/ 248 w 121"/>
              <a:gd name="T27" fmla="*/ 42 h 136"/>
              <a:gd name="T28" fmla="*/ 18 w 121"/>
              <a:gd name="T29" fmla="*/ 298 h 136"/>
              <a:gd name="T30" fmla="*/ 12 w 121"/>
              <a:gd name="T31" fmla="*/ 488 h 136"/>
              <a:gd name="T32" fmla="*/ 100 w 121"/>
              <a:gd name="T33" fmla="*/ 667 h 136"/>
              <a:gd name="T34" fmla="*/ 402 w 121"/>
              <a:gd name="T35" fmla="*/ 810 h 136"/>
              <a:gd name="T36" fmla="*/ 550 w 121"/>
              <a:gd name="T37" fmla="*/ 780 h 136"/>
              <a:gd name="T38" fmla="*/ 703 w 121"/>
              <a:gd name="T39" fmla="*/ 667 h 136"/>
              <a:gd name="T40" fmla="*/ 697 w 121"/>
              <a:gd name="T41" fmla="*/ 631 h 136"/>
              <a:gd name="T42" fmla="*/ 650 w 121"/>
              <a:gd name="T43" fmla="*/ 578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136">
                <a:moveTo>
                  <a:pt x="110" y="97"/>
                </a:moveTo>
                <a:cubicBezTo>
                  <a:pt x="105" y="93"/>
                  <a:pt x="105" y="93"/>
                  <a:pt x="101" y="98"/>
                </a:cubicBezTo>
                <a:cubicBezTo>
                  <a:pt x="92" y="107"/>
                  <a:pt x="82" y="112"/>
                  <a:pt x="69" y="112"/>
                </a:cubicBezTo>
                <a:cubicBezTo>
                  <a:pt x="55" y="113"/>
                  <a:pt x="44" y="108"/>
                  <a:pt x="36" y="97"/>
                </a:cubicBezTo>
                <a:cubicBezTo>
                  <a:pt x="27" y="86"/>
                  <a:pt x="25" y="73"/>
                  <a:pt x="28" y="60"/>
                </a:cubicBezTo>
                <a:cubicBezTo>
                  <a:pt x="29" y="52"/>
                  <a:pt x="32" y="46"/>
                  <a:pt x="37" y="40"/>
                </a:cubicBezTo>
                <a:cubicBezTo>
                  <a:pt x="43" y="32"/>
                  <a:pt x="51" y="28"/>
                  <a:pt x="62" y="26"/>
                </a:cubicBezTo>
                <a:cubicBezTo>
                  <a:pt x="69" y="25"/>
                  <a:pt x="75" y="26"/>
                  <a:pt x="82" y="28"/>
                </a:cubicBezTo>
                <a:cubicBezTo>
                  <a:pt x="88" y="30"/>
                  <a:pt x="93" y="33"/>
                  <a:pt x="98" y="37"/>
                </a:cubicBezTo>
                <a:cubicBezTo>
                  <a:pt x="100" y="39"/>
                  <a:pt x="101" y="39"/>
                  <a:pt x="103" y="37"/>
                </a:cubicBezTo>
                <a:cubicBezTo>
                  <a:pt x="107" y="34"/>
                  <a:pt x="110" y="30"/>
                  <a:pt x="114" y="26"/>
                </a:cubicBezTo>
                <a:cubicBezTo>
                  <a:pt x="117" y="24"/>
                  <a:pt x="117" y="22"/>
                  <a:pt x="114" y="20"/>
                </a:cubicBezTo>
                <a:cubicBezTo>
                  <a:pt x="105" y="11"/>
                  <a:pt x="94" y="5"/>
                  <a:pt x="81" y="3"/>
                </a:cubicBezTo>
                <a:cubicBezTo>
                  <a:pt x="68" y="0"/>
                  <a:pt x="54" y="1"/>
                  <a:pt x="42" y="7"/>
                </a:cubicBezTo>
                <a:cubicBezTo>
                  <a:pt x="23" y="15"/>
                  <a:pt x="10" y="30"/>
                  <a:pt x="3" y="50"/>
                </a:cubicBezTo>
                <a:cubicBezTo>
                  <a:pt x="0" y="61"/>
                  <a:pt x="0" y="72"/>
                  <a:pt x="2" y="82"/>
                </a:cubicBezTo>
                <a:cubicBezTo>
                  <a:pt x="4" y="93"/>
                  <a:pt x="9" y="103"/>
                  <a:pt x="17" y="112"/>
                </a:cubicBezTo>
                <a:cubicBezTo>
                  <a:pt x="30" y="127"/>
                  <a:pt x="47" y="135"/>
                  <a:pt x="68" y="136"/>
                </a:cubicBezTo>
                <a:cubicBezTo>
                  <a:pt x="77" y="136"/>
                  <a:pt x="85" y="134"/>
                  <a:pt x="93" y="131"/>
                </a:cubicBezTo>
                <a:cubicBezTo>
                  <a:pt x="103" y="127"/>
                  <a:pt x="111" y="120"/>
                  <a:pt x="119" y="112"/>
                </a:cubicBezTo>
                <a:cubicBezTo>
                  <a:pt x="121" y="110"/>
                  <a:pt x="121" y="109"/>
                  <a:pt x="118" y="106"/>
                </a:cubicBezTo>
                <a:cubicBezTo>
                  <a:pt x="115" y="103"/>
                  <a:pt x="113" y="100"/>
                  <a:pt x="110" y="9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3" name="Freeform 5"/>
          <p:cNvSpPr>
            <a:spLocks noChangeAspect="1" noEditPoints="1"/>
          </p:cNvSpPr>
          <p:nvPr userDrawn="1"/>
        </p:nvSpPr>
        <p:spPr bwMode="auto">
          <a:xfrm>
            <a:off x="1089426" y="818166"/>
            <a:ext cx="284565" cy="312593"/>
          </a:xfrm>
          <a:custGeom>
            <a:avLst/>
            <a:gdLst>
              <a:gd name="T0" fmla="*/ 372 w 90"/>
              <a:gd name="T1" fmla="*/ 244 h 97"/>
              <a:gd name="T2" fmla="*/ 272 w 90"/>
              <a:gd name="T3" fmla="*/ 244 h 97"/>
              <a:gd name="T4" fmla="*/ 171 w 90"/>
              <a:gd name="T5" fmla="*/ 244 h 97"/>
              <a:gd name="T6" fmla="*/ 160 w 90"/>
              <a:gd name="T7" fmla="*/ 232 h 97"/>
              <a:gd name="T8" fmla="*/ 213 w 90"/>
              <a:gd name="T9" fmla="*/ 167 h 97"/>
              <a:gd name="T10" fmla="*/ 355 w 90"/>
              <a:gd name="T11" fmla="*/ 185 h 97"/>
              <a:gd name="T12" fmla="*/ 384 w 90"/>
              <a:gd name="T13" fmla="*/ 238 h 97"/>
              <a:gd name="T14" fmla="*/ 372 w 90"/>
              <a:gd name="T15" fmla="*/ 244 h 97"/>
              <a:gd name="T16" fmla="*/ 408 w 90"/>
              <a:gd name="T17" fmla="*/ 48 h 97"/>
              <a:gd name="T18" fmla="*/ 189 w 90"/>
              <a:gd name="T19" fmla="*/ 24 h 97"/>
              <a:gd name="T20" fmla="*/ 30 w 90"/>
              <a:gd name="T21" fmla="*/ 161 h 97"/>
              <a:gd name="T22" fmla="*/ 6 w 90"/>
              <a:gd name="T23" fmla="*/ 352 h 97"/>
              <a:gd name="T24" fmla="*/ 30 w 90"/>
              <a:gd name="T25" fmla="*/ 423 h 97"/>
              <a:gd name="T26" fmla="*/ 177 w 90"/>
              <a:gd name="T27" fmla="*/ 560 h 97"/>
              <a:gd name="T28" fmla="*/ 349 w 90"/>
              <a:gd name="T29" fmla="*/ 572 h 97"/>
              <a:gd name="T30" fmla="*/ 485 w 90"/>
              <a:gd name="T31" fmla="*/ 506 h 97"/>
              <a:gd name="T32" fmla="*/ 491 w 90"/>
              <a:gd name="T33" fmla="*/ 477 h 97"/>
              <a:gd name="T34" fmla="*/ 455 w 90"/>
              <a:gd name="T35" fmla="*/ 411 h 97"/>
              <a:gd name="T36" fmla="*/ 426 w 90"/>
              <a:gd name="T37" fmla="*/ 405 h 97"/>
              <a:gd name="T38" fmla="*/ 414 w 90"/>
              <a:gd name="T39" fmla="*/ 411 h 97"/>
              <a:gd name="T40" fmla="*/ 219 w 90"/>
              <a:gd name="T41" fmla="*/ 429 h 97"/>
              <a:gd name="T42" fmla="*/ 160 w 90"/>
              <a:gd name="T43" fmla="*/ 340 h 97"/>
              <a:gd name="T44" fmla="*/ 166 w 90"/>
              <a:gd name="T45" fmla="*/ 340 h 97"/>
              <a:gd name="T46" fmla="*/ 372 w 90"/>
              <a:gd name="T47" fmla="*/ 340 h 97"/>
              <a:gd name="T48" fmla="*/ 508 w 90"/>
              <a:gd name="T49" fmla="*/ 340 h 97"/>
              <a:gd name="T50" fmla="*/ 532 w 90"/>
              <a:gd name="T51" fmla="*/ 328 h 97"/>
              <a:gd name="T52" fmla="*/ 520 w 90"/>
              <a:gd name="T53" fmla="*/ 191 h 97"/>
              <a:gd name="T54" fmla="*/ 408 w 90"/>
              <a:gd name="T55" fmla="*/ 48 h 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7">
                <a:moveTo>
                  <a:pt x="63" y="41"/>
                </a:moveTo>
                <a:cubicBezTo>
                  <a:pt x="57" y="41"/>
                  <a:pt x="52" y="41"/>
                  <a:pt x="46" y="41"/>
                </a:cubicBezTo>
                <a:cubicBezTo>
                  <a:pt x="40" y="41"/>
                  <a:pt x="35" y="41"/>
                  <a:pt x="29" y="41"/>
                </a:cubicBezTo>
                <a:cubicBezTo>
                  <a:pt x="28" y="41"/>
                  <a:pt x="27" y="40"/>
                  <a:pt x="27" y="39"/>
                </a:cubicBezTo>
                <a:cubicBezTo>
                  <a:pt x="28" y="34"/>
                  <a:pt x="31" y="30"/>
                  <a:pt x="36" y="28"/>
                </a:cubicBezTo>
                <a:cubicBezTo>
                  <a:pt x="44" y="25"/>
                  <a:pt x="52" y="25"/>
                  <a:pt x="60" y="31"/>
                </a:cubicBezTo>
                <a:cubicBezTo>
                  <a:pt x="63" y="33"/>
                  <a:pt x="64" y="36"/>
                  <a:pt x="65" y="40"/>
                </a:cubicBezTo>
                <a:cubicBezTo>
                  <a:pt x="65" y="40"/>
                  <a:pt x="64" y="41"/>
                  <a:pt x="63" y="41"/>
                </a:cubicBezTo>
                <a:moveTo>
                  <a:pt x="69" y="8"/>
                </a:moveTo>
                <a:cubicBezTo>
                  <a:pt x="58" y="1"/>
                  <a:pt x="45" y="0"/>
                  <a:pt x="32" y="4"/>
                </a:cubicBezTo>
                <a:cubicBezTo>
                  <a:pt x="19" y="7"/>
                  <a:pt x="10" y="15"/>
                  <a:pt x="5" y="27"/>
                </a:cubicBezTo>
                <a:cubicBezTo>
                  <a:pt x="1" y="38"/>
                  <a:pt x="0" y="48"/>
                  <a:pt x="1" y="59"/>
                </a:cubicBezTo>
                <a:cubicBezTo>
                  <a:pt x="2" y="63"/>
                  <a:pt x="3" y="67"/>
                  <a:pt x="5" y="71"/>
                </a:cubicBezTo>
                <a:cubicBezTo>
                  <a:pt x="9" y="82"/>
                  <a:pt x="18" y="90"/>
                  <a:pt x="30" y="94"/>
                </a:cubicBezTo>
                <a:cubicBezTo>
                  <a:pt x="39" y="97"/>
                  <a:pt x="49" y="97"/>
                  <a:pt x="59" y="96"/>
                </a:cubicBezTo>
                <a:cubicBezTo>
                  <a:pt x="68" y="95"/>
                  <a:pt x="76" y="92"/>
                  <a:pt x="82" y="85"/>
                </a:cubicBezTo>
                <a:cubicBezTo>
                  <a:pt x="84" y="84"/>
                  <a:pt x="84" y="81"/>
                  <a:pt x="83" y="80"/>
                </a:cubicBezTo>
                <a:cubicBezTo>
                  <a:pt x="81" y="76"/>
                  <a:pt x="79" y="73"/>
                  <a:pt x="77" y="69"/>
                </a:cubicBezTo>
                <a:cubicBezTo>
                  <a:pt x="75" y="67"/>
                  <a:pt x="74" y="67"/>
                  <a:pt x="72" y="68"/>
                </a:cubicBezTo>
                <a:cubicBezTo>
                  <a:pt x="72" y="68"/>
                  <a:pt x="71" y="69"/>
                  <a:pt x="70" y="69"/>
                </a:cubicBezTo>
                <a:cubicBezTo>
                  <a:pt x="60" y="75"/>
                  <a:pt x="48" y="77"/>
                  <a:pt x="37" y="72"/>
                </a:cubicBezTo>
                <a:cubicBezTo>
                  <a:pt x="31" y="70"/>
                  <a:pt x="27" y="64"/>
                  <a:pt x="27" y="57"/>
                </a:cubicBezTo>
                <a:cubicBezTo>
                  <a:pt x="28" y="57"/>
                  <a:pt x="28" y="57"/>
                  <a:pt x="28" y="57"/>
                </a:cubicBezTo>
                <a:cubicBezTo>
                  <a:pt x="40" y="57"/>
                  <a:pt x="52" y="57"/>
                  <a:pt x="63" y="57"/>
                </a:cubicBezTo>
                <a:cubicBezTo>
                  <a:pt x="71" y="57"/>
                  <a:pt x="79" y="57"/>
                  <a:pt x="86" y="57"/>
                </a:cubicBezTo>
                <a:cubicBezTo>
                  <a:pt x="88" y="57"/>
                  <a:pt x="90" y="57"/>
                  <a:pt x="90" y="55"/>
                </a:cubicBezTo>
                <a:cubicBezTo>
                  <a:pt x="90" y="47"/>
                  <a:pt x="90" y="39"/>
                  <a:pt x="88" y="32"/>
                </a:cubicBezTo>
                <a:cubicBezTo>
                  <a:pt x="85" y="21"/>
                  <a:pt x="79" y="13"/>
                  <a:pt x="69"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4" name="Freeform 6"/>
          <p:cNvSpPr>
            <a:spLocks noChangeAspect="1" noEditPoints="1"/>
          </p:cNvSpPr>
          <p:nvPr userDrawn="1"/>
        </p:nvSpPr>
        <p:spPr bwMode="auto">
          <a:xfrm>
            <a:off x="1408759" y="821411"/>
            <a:ext cx="253006" cy="309348"/>
          </a:xfrm>
          <a:custGeom>
            <a:avLst/>
            <a:gdLst>
              <a:gd name="T0" fmla="*/ 307 w 80"/>
              <a:gd name="T1" fmla="*/ 417 h 96"/>
              <a:gd name="T2" fmla="*/ 207 w 80"/>
              <a:gd name="T3" fmla="*/ 441 h 96"/>
              <a:gd name="T4" fmla="*/ 171 w 80"/>
              <a:gd name="T5" fmla="*/ 429 h 96"/>
              <a:gd name="T6" fmla="*/ 142 w 80"/>
              <a:gd name="T7" fmla="*/ 387 h 96"/>
              <a:gd name="T8" fmla="*/ 183 w 80"/>
              <a:gd name="T9" fmla="*/ 340 h 96"/>
              <a:gd name="T10" fmla="*/ 237 w 80"/>
              <a:gd name="T11" fmla="*/ 334 h 96"/>
              <a:gd name="T12" fmla="*/ 284 w 80"/>
              <a:gd name="T13" fmla="*/ 340 h 96"/>
              <a:gd name="T14" fmla="*/ 319 w 80"/>
              <a:gd name="T15" fmla="*/ 369 h 96"/>
              <a:gd name="T16" fmla="*/ 307 w 80"/>
              <a:gd name="T17" fmla="*/ 417 h 96"/>
              <a:gd name="T18" fmla="*/ 467 w 80"/>
              <a:gd name="T19" fmla="*/ 173 h 96"/>
              <a:gd name="T20" fmla="*/ 384 w 80"/>
              <a:gd name="T21" fmla="*/ 48 h 96"/>
              <a:gd name="T22" fmla="*/ 284 w 80"/>
              <a:gd name="T23" fmla="*/ 12 h 96"/>
              <a:gd name="T24" fmla="*/ 47 w 80"/>
              <a:gd name="T25" fmla="*/ 42 h 96"/>
              <a:gd name="T26" fmla="*/ 35 w 80"/>
              <a:gd name="T27" fmla="*/ 66 h 96"/>
              <a:gd name="T28" fmla="*/ 71 w 80"/>
              <a:gd name="T29" fmla="*/ 149 h 96"/>
              <a:gd name="T30" fmla="*/ 95 w 80"/>
              <a:gd name="T31" fmla="*/ 161 h 96"/>
              <a:gd name="T32" fmla="*/ 242 w 80"/>
              <a:gd name="T33" fmla="*/ 149 h 96"/>
              <a:gd name="T34" fmla="*/ 319 w 80"/>
              <a:gd name="T35" fmla="*/ 244 h 96"/>
              <a:gd name="T36" fmla="*/ 189 w 80"/>
              <a:gd name="T37" fmla="*/ 220 h 96"/>
              <a:gd name="T38" fmla="*/ 95 w 80"/>
              <a:gd name="T39" fmla="*/ 238 h 96"/>
              <a:gd name="T40" fmla="*/ 12 w 80"/>
              <a:gd name="T41" fmla="*/ 316 h 96"/>
              <a:gd name="T42" fmla="*/ 6 w 80"/>
              <a:gd name="T43" fmla="*/ 435 h 96"/>
              <a:gd name="T44" fmla="*/ 95 w 80"/>
              <a:gd name="T45" fmla="*/ 554 h 96"/>
              <a:gd name="T46" fmla="*/ 219 w 80"/>
              <a:gd name="T47" fmla="*/ 566 h 96"/>
              <a:gd name="T48" fmla="*/ 319 w 80"/>
              <a:gd name="T49" fmla="*/ 536 h 96"/>
              <a:gd name="T50" fmla="*/ 349 w 80"/>
              <a:gd name="T51" fmla="*/ 506 h 96"/>
              <a:gd name="T52" fmla="*/ 349 w 80"/>
              <a:gd name="T53" fmla="*/ 542 h 96"/>
              <a:gd name="T54" fmla="*/ 378 w 80"/>
              <a:gd name="T55" fmla="*/ 566 h 96"/>
              <a:gd name="T56" fmla="*/ 449 w 80"/>
              <a:gd name="T57" fmla="*/ 566 h 96"/>
              <a:gd name="T58" fmla="*/ 473 w 80"/>
              <a:gd name="T59" fmla="*/ 536 h 96"/>
              <a:gd name="T60" fmla="*/ 473 w 80"/>
              <a:gd name="T61" fmla="*/ 268 h 96"/>
              <a:gd name="T62" fmla="*/ 467 w 80"/>
              <a:gd name="T63" fmla="*/ 173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96">
                <a:moveTo>
                  <a:pt x="52" y="70"/>
                </a:moveTo>
                <a:cubicBezTo>
                  <a:pt x="47" y="74"/>
                  <a:pt x="41" y="75"/>
                  <a:pt x="35" y="74"/>
                </a:cubicBezTo>
                <a:cubicBezTo>
                  <a:pt x="33" y="74"/>
                  <a:pt x="31" y="73"/>
                  <a:pt x="29" y="72"/>
                </a:cubicBezTo>
                <a:cubicBezTo>
                  <a:pt x="26" y="71"/>
                  <a:pt x="24" y="68"/>
                  <a:pt x="24" y="65"/>
                </a:cubicBezTo>
                <a:cubicBezTo>
                  <a:pt x="23" y="61"/>
                  <a:pt x="26" y="58"/>
                  <a:pt x="31" y="57"/>
                </a:cubicBezTo>
                <a:cubicBezTo>
                  <a:pt x="34" y="56"/>
                  <a:pt x="37" y="56"/>
                  <a:pt x="40" y="56"/>
                </a:cubicBezTo>
                <a:cubicBezTo>
                  <a:pt x="43" y="56"/>
                  <a:pt x="45" y="56"/>
                  <a:pt x="48" y="57"/>
                </a:cubicBezTo>
                <a:cubicBezTo>
                  <a:pt x="50" y="57"/>
                  <a:pt x="52" y="59"/>
                  <a:pt x="54" y="62"/>
                </a:cubicBezTo>
                <a:cubicBezTo>
                  <a:pt x="55" y="64"/>
                  <a:pt x="54" y="69"/>
                  <a:pt x="52" y="70"/>
                </a:cubicBezTo>
                <a:moveTo>
                  <a:pt x="79" y="29"/>
                </a:moveTo>
                <a:cubicBezTo>
                  <a:pt x="77" y="20"/>
                  <a:pt x="73" y="13"/>
                  <a:pt x="65" y="8"/>
                </a:cubicBezTo>
                <a:cubicBezTo>
                  <a:pt x="60" y="5"/>
                  <a:pt x="54" y="3"/>
                  <a:pt x="48" y="2"/>
                </a:cubicBezTo>
                <a:cubicBezTo>
                  <a:pt x="34" y="0"/>
                  <a:pt x="21" y="1"/>
                  <a:pt x="8" y="7"/>
                </a:cubicBezTo>
                <a:cubicBezTo>
                  <a:pt x="6" y="8"/>
                  <a:pt x="5" y="8"/>
                  <a:pt x="6" y="11"/>
                </a:cubicBezTo>
                <a:cubicBezTo>
                  <a:pt x="8" y="16"/>
                  <a:pt x="10" y="20"/>
                  <a:pt x="12" y="25"/>
                </a:cubicBezTo>
                <a:cubicBezTo>
                  <a:pt x="13" y="27"/>
                  <a:pt x="14" y="28"/>
                  <a:pt x="16" y="27"/>
                </a:cubicBezTo>
                <a:cubicBezTo>
                  <a:pt x="24" y="25"/>
                  <a:pt x="33" y="24"/>
                  <a:pt x="41" y="25"/>
                </a:cubicBezTo>
                <a:cubicBezTo>
                  <a:pt x="50" y="26"/>
                  <a:pt x="54" y="32"/>
                  <a:pt x="54" y="41"/>
                </a:cubicBezTo>
                <a:cubicBezTo>
                  <a:pt x="47" y="37"/>
                  <a:pt x="40" y="37"/>
                  <a:pt x="32" y="37"/>
                </a:cubicBezTo>
                <a:cubicBezTo>
                  <a:pt x="27" y="37"/>
                  <a:pt x="21" y="37"/>
                  <a:pt x="16" y="40"/>
                </a:cubicBezTo>
                <a:cubicBezTo>
                  <a:pt x="10" y="43"/>
                  <a:pt x="5" y="47"/>
                  <a:pt x="2" y="53"/>
                </a:cubicBezTo>
                <a:cubicBezTo>
                  <a:pt x="0" y="60"/>
                  <a:pt x="0" y="67"/>
                  <a:pt x="1" y="73"/>
                </a:cubicBezTo>
                <a:cubicBezTo>
                  <a:pt x="2" y="82"/>
                  <a:pt x="8" y="89"/>
                  <a:pt x="16" y="93"/>
                </a:cubicBezTo>
                <a:cubicBezTo>
                  <a:pt x="23" y="95"/>
                  <a:pt x="30" y="96"/>
                  <a:pt x="37" y="95"/>
                </a:cubicBezTo>
                <a:cubicBezTo>
                  <a:pt x="43" y="95"/>
                  <a:pt x="49" y="93"/>
                  <a:pt x="54" y="90"/>
                </a:cubicBezTo>
                <a:cubicBezTo>
                  <a:pt x="55" y="88"/>
                  <a:pt x="57" y="87"/>
                  <a:pt x="59" y="85"/>
                </a:cubicBezTo>
                <a:cubicBezTo>
                  <a:pt x="59" y="87"/>
                  <a:pt x="59" y="89"/>
                  <a:pt x="59" y="91"/>
                </a:cubicBezTo>
                <a:cubicBezTo>
                  <a:pt x="60" y="93"/>
                  <a:pt x="61" y="95"/>
                  <a:pt x="64" y="95"/>
                </a:cubicBezTo>
                <a:cubicBezTo>
                  <a:pt x="68" y="95"/>
                  <a:pt x="72" y="95"/>
                  <a:pt x="76" y="95"/>
                </a:cubicBezTo>
                <a:cubicBezTo>
                  <a:pt x="79" y="95"/>
                  <a:pt x="80" y="94"/>
                  <a:pt x="80" y="90"/>
                </a:cubicBezTo>
                <a:cubicBezTo>
                  <a:pt x="80" y="75"/>
                  <a:pt x="80" y="60"/>
                  <a:pt x="80" y="45"/>
                </a:cubicBezTo>
                <a:cubicBezTo>
                  <a:pt x="80" y="40"/>
                  <a:pt x="80" y="34"/>
                  <a:pt x="79" y="2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5" name="Freeform 7"/>
          <p:cNvSpPr>
            <a:spLocks noChangeAspect="1"/>
          </p:cNvSpPr>
          <p:nvPr userDrawn="1"/>
        </p:nvSpPr>
        <p:spPr bwMode="auto">
          <a:xfrm>
            <a:off x="2430412" y="931197"/>
            <a:ext cx="312915" cy="199562"/>
          </a:xfrm>
          <a:custGeom>
            <a:avLst/>
            <a:gdLst>
              <a:gd name="T0" fmla="*/ 165 w 99"/>
              <a:gd name="T1" fmla="*/ 256 h 62"/>
              <a:gd name="T2" fmla="*/ 295 w 99"/>
              <a:gd name="T3" fmla="*/ 149 h 62"/>
              <a:gd name="T4" fmla="*/ 414 w 99"/>
              <a:gd name="T5" fmla="*/ 238 h 62"/>
              <a:gd name="T6" fmla="*/ 408 w 99"/>
              <a:gd name="T7" fmla="*/ 369 h 62"/>
              <a:gd name="T8" fmla="*/ 573 w 99"/>
              <a:gd name="T9" fmla="*/ 369 h 62"/>
              <a:gd name="T10" fmla="*/ 585 w 99"/>
              <a:gd name="T11" fmla="*/ 286 h 62"/>
              <a:gd name="T12" fmla="*/ 301 w 99"/>
              <a:gd name="T13" fmla="*/ 0 h 62"/>
              <a:gd name="T14" fmla="*/ 0 w 99"/>
              <a:gd name="T15" fmla="*/ 292 h 62"/>
              <a:gd name="T16" fmla="*/ 12 w 99"/>
              <a:gd name="T17" fmla="*/ 369 h 62"/>
              <a:gd name="T18" fmla="*/ 183 w 99"/>
              <a:gd name="T19" fmla="*/ 369 h 62"/>
              <a:gd name="T20" fmla="*/ 165 w 99"/>
              <a:gd name="T21" fmla="*/ 25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6" name="Freeform 8"/>
          <p:cNvSpPr>
            <a:spLocks noChangeAspect="1" noEditPoints="1"/>
          </p:cNvSpPr>
          <p:nvPr userDrawn="1"/>
        </p:nvSpPr>
        <p:spPr bwMode="auto">
          <a:xfrm>
            <a:off x="3457949" y="824656"/>
            <a:ext cx="303821" cy="312593"/>
          </a:xfrm>
          <a:custGeom>
            <a:avLst/>
            <a:gdLst>
              <a:gd name="T0" fmla="*/ 373 w 96"/>
              <a:gd name="T1" fmla="*/ 393 h 97"/>
              <a:gd name="T2" fmla="*/ 189 w 96"/>
              <a:gd name="T3" fmla="*/ 387 h 97"/>
              <a:gd name="T4" fmla="*/ 154 w 96"/>
              <a:gd name="T5" fmla="*/ 298 h 97"/>
              <a:gd name="T6" fmla="*/ 237 w 96"/>
              <a:gd name="T7" fmla="*/ 155 h 97"/>
              <a:gd name="T8" fmla="*/ 402 w 96"/>
              <a:gd name="T9" fmla="*/ 238 h 97"/>
              <a:gd name="T10" fmla="*/ 373 w 96"/>
              <a:gd name="T11" fmla="*/ 393 h 97"/>
              <a:gd name="T12" fmla="*/ 284 w 96"/>
              <a:gd name="T13" fmla="*/ 0 h 97"/>
              <a:gd name="T14" fmla="*/ 0 w 96"/>
              <a:gd name="T15" fmla="*/ 286 h 97"/>
              <a:gd name="T16" fmla="*/ 290 w 96"/>
              <a:gd name="T17" fmla="*/ 572 h 97"/>
              <a:gd name="T18" fmla="*/ 568 w 96"/>
              <a:gd name="T19" fmla="*/ 286 h 97"/>
              <a:gd name="T20" fmla="*/ 284 w 96"/>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97">
                <a:moveTo>
                  <a:pt x="63" y="66"/>
                </a:moveTo>
                <a:cubicBezTo>
                  <a:pt x="54" y="76"/>
                  <a:pt x="40" y="75"/>
                  <a:pt x="32" y="65"/>
                </a:cubicBezTo>
                <a:cubicBezTo>
                  <a:pt x="29" y="61"/>
                  <a:pt x="26" y="56"/>
                  <a:pt x="26" y="50"/>
                </a:cubicBezTo>
                <a:cubicBezTo>
                  <a:pt x="26" y="39"/>
                  <a:pt x="30" y="30"/>
                  <a:pt x="40" y="26"/>
                </a:cubicBezTo>
                <a:cubicBezTo>
                  <a:pt x="52" y="22"/>
                  <a:pt x="64" y="28"/>
                  <a:pt x="68" y="40"/>
                </a:cubicBezTo>
                <a:cubicBezTo>
                  <a:pt x="71" y="49"/>
                  <a:pt x="69" y="58"/>
                  <a:pt x="63" y="66"/>
                </a:cubicBezTo>
                <a:moveTo>
                  <a:pt x="48" y="0"/>
                </a:moveTo>
                <a:cubicBezTo>
                  <a:pt x="22" y="0"/>
                  <a:pt x="0" y="22"/>
                  <a:pt x="0" y="48"/>
                </a:cubicBezTo>
                <a:cubicBezTo>
                  <a:pt x="0" y="76"/>
                  <a:pt x="23" y="97"/>
                  <a:pt x="49" y="96"/>
                </a:cubicBezTo>
                <a:cubicBezTo>
                  <a:pt x="74" y="96"/>
                  <a:pt x="96" y="74"/>
                  <a:pt x="96" y="48"/>
                </a:cubicBezTo>
                <a:cubicBezTo>
                  <a:pt x="95" y="21"/>
                  <a:pt x="74" y="0"/>
                  <a:pt x="4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7" name="Freeform 9"/>
          <p:cNvSpPr>
            <a:spLocks noChangeAspect="1"/>
          </p:cNvSpPr>
          <p:nvPr userDrawn="1"/>
        </p:nvSpPr>
        <p:spPr bwMode="auto">
          <a:xfrm>
            <a:off x="3799748" y="824656"/>
            <a:ext cx="278146" cy="306104"/>
          </a:xfrm>
          <a:custGeom>
            <a:avLst/>
            <a:gdLst>
              <a:gd name="T0" fmla="*/ 520 w 88"/>
              <a:gd name="T1" fmla="*/ 316 h 95"/>
              <a:gd name="T2" fmla="*/ 514 w 88"/>
              <a:gd name="T3" fmla="*/ 209 h 95"/>
              <a:gd name="T4" fmla="*/ 461 w 88"/>
              <a:gd name="T5" fmla="*/ 71 h 95"/>
              <a:gd name="T6" fmla="*/ 301 w 88"/>
              <a:gd name="T7" fmla="*/ 0 h 95"/>
              <a:gd name="T8" fmla="*/ 130 w 88"/>
              <a:gd name="T9" fmla="*/ 60 h 95"/>
              <a:gd name="T10" fmla="*/ 124 w 88"/>
              <a:gd name="T11" fmla="*/ 71 h 95"/>
              <a:gd name="T12" fmla="*/ 112 w 88"/>
              <a:gd name="T13" fmla="*/ 30 h 95"/>
              <a:gd name="T14" fmla="*/ 89 w 88"/>
              <a:gd name="T15" fmla="*/ 6 h 95"/>
              <a:gd name="T16" fmla="*/ 30 w 88"/>
              <a:gd name="T17" fmla="*/ 6 h 95"/>
              <a:gd name="T18" fmla="*/ 0 w 88"/>
              <a:gd name="T19" fmla="*/ 36 h 95"/>
              <a:gd name="T20" fmla="*/ 0 w 88"/>
              <a:gd name="T21" fmla="*/ 536 h 95"/>
              <a:gd name="T22" fmla="*/ 0 w 88"/>
              <a:gd name="T23" fmla="*/ 554 h 95"/>
              <a:gd name="T24" fmla="*/ 18 w 88"/>
              <a:gd name="T25" fmla="*/ 566 h 95"/>
              <a:gd name="T26" fmla="*/ 142 w 88"/>
              <a:gd name="T27" fmla="*/ 566 h 95"/>
              <a:gd name="T28" fmla="*/ 160 w 88"/>
              <a:gd name="T29" fmla="*/ 548 h 95"/>
              <a:gd name="T30" fmla="*/ 160 w 88"/>
              <a:gd name="T31" fmla="*/ 536 h 95"/>
              <a:gd name="T32" fmla="*/ 160 w 88"/>
              <a:gd name="T33" fmla="*/ 256 h 95"/>
              <a:gd name="T34" fmla="*/ 183 w 88"/>
              <a:gd name="T35" fmla="*/ 179 h 95"/>
              <a:gd name="T36" fmla="*/ 319 w 88"/>
              <a:gd name="T37" fmla="*/ 155 h 95"/>
              <a:gd name="T38" fmla="*/ 360 w 88"/>
              <a:gd name="T39" fmla="*/ 226 h 95"/>
              <a:gd name="T40" fmla="*/ 366 w 88"/>
              <a:gd name="T41" fmla="*/ 316 h 95"/>
              <a:gd name="T42" fmla="*/ 366 w 88"/>
              <a:gd name="T43" fmla="*/ 542 h 95"/>
              <a:gd name="T44" fmla="*/ 390 w 88"/>
              <a:gd name="T45" fmla="*/ 566 h 95"/>
              <a:gd name="T46" fmla="*/ 490 w 88"/>
              <a:gd name="T47" fmla="*/ 566 h 95"/>
              <a:gd name="T48" fmla="*/ 520 w 88"/>
              <a:gd name="T49" fmla="*/ 536 h 95"/>
              <a:gd name="T50" fmla="*/ 520 w 88"/>
              <a:gd name="T51" fmla="*/ 316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95">
                <a:moveTo>
                  <a:pt x="88" y="53"/>
                </a:moveTo>
                <a:cubicBezTo>
                  <a:pt x="88" y="47"/>
                  <a:pt x="88" y="41"/>
                  <a:pt x="87" y="35"/>
                </a:cubicBezTo>
                <a:cubicBezTo>
                  <a:pt x="87" y="26"/>
                  <a:pt x="84" y="18"/>
                  <a:pt x="78" y="12"/>
                </a:cubicBezTo>
                <a:cubicBezTo>
                  <a:pt x="71" y="4"/>
                  <a:pt x="62" y="1"/>
                  <a:pt x="51" y="0"/>
                </a:cubicBezTo>
                <a:cubicBezTo>
                  <a:pt x="40" y="0"/>
                  <a:pt x="31" y="3"/>
                  <a:pt x="22" y="10"/>
                </a:cubicBezTo>
                <a:cubicBezTo>
                  <a:pt x="22" y="11"/>
                  <a:pt x="21" y="11"/>
                  <a:pt x="21" y="12"/>
                </a:cubicBezTo>
                <a:cubicBezTo>
                  <a:pt x="20" y="9"/>
                  <a:pt x="20" y="7"/>
                  <a:pt x="19" y="5"/>
                </a:cubicBezTo>
                <a:cubicBezTo>
                  <a:pt x="19" y="2"/>
                  <a:pt x="18" y="1"/>
                  <a:pt x="15" y="1"/>
                </a:cubicBezTo>
                <a:cubicBezTo>
                  <a:pt x="12" y="1"/>
                  <a:pt x="9" y="1"/>
                  <a:pt x="5" y="1"/>
                </a:cubicBezTo>
                <a:cubicBezTo>
                  <a:pt x="1" y="1"/>
                  <a:pt x="0" y="2"/>
                  <a:pt x="0" y="6"/>
                </a:cubicBezTo>
                <a:cubicBezTo>
                  <a:pt x="0" y="34"/>
                  <a:pt x="0" y="62"/>
                  <a:pt x="0" y="90"/>
                </a:cubicBezTo>
                <a:cubicBezTo>
                  <a:pt x="0" y="91"/>
                  <a:pt x="0" y="92"/>
                  <a:pt x="0" y="93"/>
                </a:cubicBezTo>
                <a:cubicBezTo>
                  <a:pt x="1" y="94"/>
                  <a:pt x="2" y="95"/>
                  <a:pt x="3" y="95"/>
                </a:cubicBezTo>
                <a:cubicBezTo>
                  <a:pt x="10" y="95"/>
                  <a:pt x="17" y="95"/>
                  <a:pt x="24" y="95"/>
                </a:cubicBezTo>
                <a:cubicBezTo>
                  <a:pt x="26" y="95"/>
                  <a:pt x="27" y="94"/>
                  <a:pt x="27" y="92"/>
                </a:cubicBezTo>
                <a:cubicBezTo>
                  <a:pt x="27" y="92"/>
                  <a:pt x="27" y="91"/>
                  <a:pt x="27" y="90"/>
                </a:cubicBezTo>
                <a:cubicBezTo>
                  <a:pt x="27" y="75"/>
                  <a:pt x="27" y="59"/>
                  <a:pt x="27" y="43"/>
                </a:cubicBezTo>
                <a:cubicBezTo>
                  <a:pt x="27" y="38"/>
                  <a:pt x="28" y="34"/>
                  <a:pt x="31" y="30"/>
                </a:cubicBezTo>
                <a:cubicBezTo>
                  <a:pt x="36" y="23"/>
                  <a:pt x="48" y="23"/>
                  <a:pt x="54" y="26"/>
                </a:cubicBezTo>
                <a:cubicBezTo>
                  <a:pt x="59" y="29"/>
                  <a:pt x="61" y="33"/>
                  <a:pt x="61" y="38"/>
                </a:cubicBezTo>
                <a:cubicBezTo>
                  <a:pt x="62" y="43"/>
                  <a:pt x="61" y="48"/>
                  <a:pt x="62" y="53"/>
                </a:cubicBezTo>
                <a:cubicBezTo>
                  <a:pt x="62" y="65"/>
                  <a:pt x="62" y="78"/>
                  <a:pt x="62" y="91"/>
                </a:cubicBezTo>
                <a:cubicBezTo>
                  <a:pt x="62" y="94"/>
                  <a:pt x="62" y="95"/>
                  <a:pt x="66" y="95"/>
                </a:cubicBezTo>
                <a:cubicBezTo>
                  <a:pt x="72" y="95"/>
                  <a:pt x="77" y="95"/>
                  <a:pt x="83" y="95"/>
                </a:cubicBezTo>
                <a:cubicBezTo>
                  <a:pt x="87" y="95"/>
                  <a:pt x="88" y="95"/>
                  <a:pt x="88" y="90"/>
                </a:cubicBezTo>
                <a:cubicBezTo>
                  <a:pt x="88" y="78"/>
                  <a:pt x="88" y="65"/>
                  <a:pt x="88" y="5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8" name="Freeform 10"/>
          <p:cNvSpPr>
            <a:spLocks noChangeAspect="1"/>
          </p:cNvSpPr>
          <p:nvPr userDrawn="1"/>
        </p:nvSpPr>
        <p:spPr bwMode="auto">
          <a:xfrm>
            <a:off x="3179802" y="827901"/>
            <a:ext cx="253006" cy="302859"/>
          </a:xfrm>
          <a:custGeom>
            <a:avLst/>
            <a:gdLst>
              <a:gd name="T0" fmla="*/ 443 w 80"/>
              <a:gd name="T1" fmla="*/ 423 h 94"/>
              <a:gd name="T2" fmla="*/ 260 w 80"/>
              <a:gd name="T3" fmla="*/ 423 h 94"/>
              <a:gd name="T4" fmla="*/ 248 w 80"/>
              <a:gd name="T5" fmla="*/ 423 h 94"/>
              <a:gd name="T6" fmla="*/ 254 w 80"/>
              <a:gd name="T7" fmla="*/ 405 h 94"/>
              <a:gd name="T8" fmla="*/ 461 w 80"/>
              <a:gd name="T9" fmla="*/ 30 h 94"/>
              <a:gd name="T10" fmla="*/ 443 w 80"/>
              <a:gd name="T11" fmla="*/ 0 h 94"/>
              <a:gd name="T12" fmla="*/ 30 w 80"/>
              <a:gd name="T13" fmla="*/ 0 h 94"/>
              <a:gd name="T14" fmla="*/ 6 w 80"/>
              <a:gd name="T15" fmla="*/ 24 h 94"/>
              <a:gd name="T16" fmla="*/ 6 w 80"/>
              <a:gd name="T17" fmla="*/ 119 h 94"/>
              <a:gd name="T18" fmla="*/ 30 w 80"/>
              <a:gd name="T19" fmla="*/ 149 h 94"/>
              <a:gd name="T20" fmla="*/ 201 w 80"/>
              <a:gd name="T21" fmla="*/ 149 h 94"/>
              <a:gd name="T22" fmla="*/ 225 w 80"/>
              <a:gd name="T23" fmla="*/ 149 h 94"/>
              <a:gd name="T24" fmla="*/ 213 w 80"/>
              <a:gd name="T25" fmla="*/ 161 h 94"/>
              <a:gd name="T26" fmla="*/ 12 w 80"/>
              <a:gd name="T27" fmla="*/ 536 h 94"/>
              <a:gd name="T28" fmla="*/ 24 w 80"/>
              <a:gd name="T29" fmla="*/ 560 h 94"/>
              <a:gd name="T30" fmla="*/ 443 w 80"/>
              <a:gd name="T31" fmla="*/ 560 h 94"/>
              <a:gd name="T32" fmla="*/ 467 w 80"/>
              <a:gd name="T33" fmla="*/ 542 h 94"/>
              <a:gd name="T34" fmla="*/ 467 w 80"/>
              <a:gd name="T35" fmla="*/ 447 h 94"/>
              <a:gd name="T36" fmla="*/ 443 w 80"/>
              <a:gd name="T37" fmla="*/ 423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94">
                <a:moveTo>
                  <a:pt x="75" y="71"/>
                </a:moveTo>
                <a:cubicBezTo>
                  <a:pt x="65" y="71"/>
                  <a:pt x="54" y="71"/>
                  <a:pt x="44" y="71"/>
                </a:cubicBezTo>
                <a:cubicBezTo>
                  <a:pt x="44" y="71"/>
                  <a:pt x="43" y="71"/>
                  <a:pt x="42" y="71"/>
                </a:cubicBezTo>
                <a:cubicBezTo>
                  <a:pt x="43" y="70"/>
                  <a:pt x="43" y="69"/>
                  <a:pt x="43" y="68"/>
                </a:cubicBezTo>
                <a:cubicBezTo>
                  <a:pt x="55" y="47"/>
                  <a:pt x="66" y="26"/>
                  <a:pt x="78" y="5"/>
                </a:cubicBezTo>
                <a:cubicBezTo>
                  <a:pt x="80" y="2"/>
                  <a:pt x="79" y="0"/>
                  <a:pt x="75" y="0"/>
                </a:cubicBezTo>
                <a:cubicBezTo>
                  <a:pt x="52" y="0"/>
                  <a:pt x="28" y="0"/>
                  <a:pt x="5" y="0"/>
                </a:cubicBezTo>
                <a:cubicBezTo>
                  <a:pt x="1" y="0"/>
                  <a:pt x="1" y="1"/>
                  <a:pt x="1" y="4"/>
                </a:cubicBezTo>
                <a:cubicBezTo>
                  <a:pt x="1" y="10"/>
                  <a:pt x="1" y="15"/>
                  <a:pt x="1" y="20"/>
                </a:cubicBezTo>
                <a:cubicBezTo>
                  <a:pt x="1" y="24"/>
                  <a:pt x="1" y="25"/>
                  <a:pt x="5" y="25"/>
                </a:cubicBezTo>
                <a:cubicBezTo>
                  <a:pt x="15" y="25"/>
                  <a:pt x="25" y="25"/>
                  <a:pt x="34" y="25"/>
                </a:cubicBezTo>
                <a:cubicBezTo>
                  <a:pt x="35" y="25"/>
                  <a:pt x="36" y="25"/>
                  <a:pt x="38" y="25"/>
                </a:cubicBezTo>
                <a:cubicBezTo>
                  <a:pt x="37" y="26"/>
                  <a:pt x="37" y="26"/>
                  <a:pt x="36" y="27"/>
                </a:cubicBezTo>
                <a:cubicBezTo>
                  <a:pt x="25" y="48"/>
                  <a:pt x="13" y="69"/>
                  <a:pt x="2" y="90"/>
                </a:cubicBezTo>
                <a:cubicBezTo>
                  <a:pt x="0" y="93"/>
                  <a:pt x="1" y="94"/>
                  <a:pt x="4" y="94"/>
                </a:cubicBezTo>
                <a:cubicBezTo>
                  <a:pt x="28" y="94"/>
                  <a:pt x="52" y="94"/>
                  <a:pt x="75" y="94"/>
                </a:cubicBezTo>
                <a:cubicBezTo>
                  <a:pt x="78" y="94"/>
                  <a:pt x="79" y="93"/>
                  <a:pt x="79" y="91"/>
                </a:cubicBezTo>
                <a:cubicBezTo>
                  <a:pt x="79" y="85"/>
                  <a:pt x="79" y="80"/>
                  <a:pt x="79" y="75"/>
                </a:cubicBezTo>
                <a:cubicBezTo>
                  <a:pt x="79" y="71"/>
                  <a:pt x="79" y="71"/>
                  <a:pt x="75" y="7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9" name="Freeform 11"/>
          <p:cNvSpPr>
            <a:spLocks noChangeAspect="1"/>
          </p:cNvSpPr>
          <p:nvPr userDrawn="1"/>
        </p:nvSpPr>
        <p:spPr bwMode="auto">
          <a:xfrm>
            <a:off x="966400" y="702430"/>
            <a:ext cx="85049" cy="425084"/>
          </a:xfrm>
          <a:custGeom>
            <a:avLst/>
            <a:gdLst>
              <a:gd name="T0" fmla="*/ 135 w 27"/>
              <a:gd name="T1" fmla="*/ 0 h 132"/>
              <a:gd name="T2" fmla="*/ 24 w 27"/>
              <a:gd name="T3" fmla="*/ 0 h 132"/>
              <a:gd name="T4" fmla="*/ 0 w 27"/>
              <a:gd name="T5" fmla="*/ 24 h 132"/>
              <a:gd name="T6" fmla="*/ 0 w 27"/>
              <a:gd name="T7" fmla="*/ 393 h 132"/>
              <a:gd name="T8" fmla="*/ 0 w 27"/>
              <a:gd name="T9" fmla="*/ 762 h 132"/>
              <a:gd name="T10" fmla="*/ 24 w 27"/>
              <a:gd name="T11" fmla="*/ 786 h 132"/>
              <a:gd name="T12" fmla="*/ 130 w 27"/>
              <a:gd name="T13" fmla="*/ 786 h 132"/>
              <a:gd name="T14" fmla="*/ 159 w 27"/>
              <a:gd name="T15" fmla="*/ 756 h 132"/>
              <a:gd name="T16" fmla="*/ 159 w 27"/>
              <a:gd name="T17" fmla="*/ 24 h 132"/>
              <a:gd name="T18" fmla="*/ 135 w 2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32">
                <a:moveTo>
                  <a:pt x="23" y="0"/>
                </a:moveTo>
                <a:cubicBezTo>
                  <a:pt x="17" y="0"/>
                  <a:pt x="10" y="0"/>
                  <a:pt x="4" y="0"/>
                </a:cubicBezTo>
                <a:cubicBezTo>
                  <a:pt x="1" y="0"/>
                  <a:pt x="0" y="1"/>
                  <a:pt x="0" y="4"/>
                </a:cubicBezTo>
                <a:cubicBezTo>
                  <a:pt x="0" y="24"/>
                  <a:pt x="0" y="45"/>
                  <a:pt x="0" y="66"/>
                </a:cubicBezTo>
                <a:cubicBezTo>
                  <a:pt x="0" y="86"/>
                  <a:pt x="0" y="107"/>
                  <a:pt x="0" y="128"/>
                </a:cubicBezTo>
                <a:cubicBezTo>
                  <a:pt x="0" y="131"/>
                  <a:pt x="1" y="132"/>
                  <a:pt x="4" y="132"/>
                </a:cubicBezTo>
                <a:cubicBezTo>
                  <a:pt x="10" y="132"/>
                  <a:pt x="16" y="132"/>
                  <a:pt x="22" y="132"/>
                </a:cubicBezTo>
                <a:cubicBezTo>
                  <a:pt x="26" y="132"/>
                  <a:pt x="27" y="131"/>
                  <a:pt x="27" y="127"/>
                </a:cubicBezTo>
                <a:cubicBezTo>
                  <a:pt x="27" y="86"/>
                  <a:pt x="27" y="45"/>
                  <a:pt x="27" y="4"/>
                </a:cubicBezTo>
                <a:cubicBezTo>
                  <a:pt x="27" y="1"/>
                  <a:pt x="26" y="0"/>
                  <a:pt x="2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40" name="Freeform 12"/>
          <p:cNvSpPr>
            <a:spLocks noChangeAspect="1"/>
          </p:cNvSpPr>
          <p:nvPr userDrawn="1"/>
        </p:nvSpPr>
        <p:spPr bwMode="auto">
          <a:xfrm>
            <a:off x="1718999" y="824656"/>
            <a:ext cx="173841" cy="302859"/>
          </a:xfrm>
          <a:custGeom>
            <a:avLst/>
            <a:gdLst>
              <a:gd name="T0" fmla="*/ 307 w 55"/>
              <a:gd name="T1" fmla="*/ 0 h 94"/>
              <a:gd name="T2" fmla="*/ 278 w 55"/>
              <a:gd name="T3" fmla="*/ 0 h 94"/>
              <a:gd name="T4" fmla="*/ 148 w 55"/>
              <a:gd name="T5" fmla="*/ 42 h 94"/>
              <a:gd name="T6" fmla="*/ 112 w 55"/>
              <a:gd name="T7" fmla="*/ 66 h 94"/>
              <a:gd name="T8" fmla="*/ 106 w 55"/>
              <a:gd name="T9" fmla="*/ 24 h 94"/>
              <a:gd name="T10" fmla="*/ 83 w 55"/>
              <a:gd name="T11" fmla="*/ 6 h 94"/>
              <a:gd name="T12" fmla="*/ 18 w 55"/>
              <a:gd name="T13" fmla="*/ 6 h 94"/>
              <a:gd name="T14" fmla="*/ 0 w 55"/>
              <a:gd name="T15" fmla="*/ 30 h 94"/>
              <a:gd name="T16" fmla="*/ 0 w 55"/>
              <a:gd name="T17" fmla="*/ 536 h 94"/>
              <a:gd name="T18" fmla="*/ 24 w 55"/>
              <a:gd name="T19" fmla="*/ 560 h 94"/>
              <a:gd name="T20" fmla="*/ 130 w 55"/>
              <a:gd name="T21" fmla="*/ 560 h 94"/>
              <a:gd name="T22" fmla="*/ 154 w 55"/>
              <a:gd name="T23" fmla="*/ 536 h 94"/>
              <a:gd name="T24" fmla="*/ 154 w 55"/>
              <a:gd name="T25" fmla="*/ 411 h 94"/>
              <a:gd name="T26" fmla="*/ 154 w 55"/>
              <a:gd name="T27" fmla="*/ 250 h 94"/>
              <a:gd name="T28" fmla="*/ 254 w 55"/>
              <a:gd name="T29" fmla="*/ 143 h 94"/>
              <a:gd name="T30" fmla="*/ 307 w 55"/>
              <a:gd name="T31" fmla="*/ 143 h 94"/>
              <a:gd name="T32" fmla="*/ 325 w 55"/>
              <a:gd name="T33" fmla="*/ 125 h 94"/>
              <a:gd name="T34" fmla="*/ 325 w 55"/>
              <a:gd name="T35" fmla="*/ 18 h 94"/>
              <a:gd name="T36" fmla="*/ 307 w 55"/>
              <a:gd name="T37" fmla="*/ 0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94">
                <a:moveTo>
                  <a:pt x="52" y="0"/>
                </a:moveTo>
                <a:cubicBezTo>
                  <a:pt x="50" y="0"/>
                  <a:pt x="49" y="0"/>
                  <a:pt x="47" y="0"/>
                </a:cubicBezTo>
                <a:cubicBezTo>
                  <a:pt x="39" y="0"/>
                  <a:pt x="31" y="2"/>
                  <a:pt x="25" y="7"/>
                </a:cubicBezTo>
                <a:cubicBezTo>
                  <a:pt x="23" y="8"/>
                  <a:pt x="21" y="10"/>
                  <a:pt x="19" y="11"/>
                </a:cubicBezTo>
                <a:cubicBezTo>
                  <a:pt x="19" y="9"/>
                  <a:pt x="19" y="7"/>
                  <a:pt x="18" y="4"/>
                </a:cubicBezTo>
                <a:cubicBezTo>
                  <a:pt x="18" y="2"/>
                  <a:pt x="17" y="1"/>
                  <a:pt x="14" y="1"/>
                </a:cubicBezTo>
                <a:cubicBezTo>
                  <a:pt x="11" y="1"/>
                  <a:pt x="7" y="1"/>
                  <a:pt x="3" y="1"/>
                </a:cubicBezTo>
                <a:cubicBezTo>
                  <a:pt x="0" y="1"/>
                  <a:pt x="0" y="2"/>
                  <a:pt x="0" y="5"/>
                </a:cubicBezTo>
                <a:cubicBezTo>
                  <a:pt x="0" y="33"/>
                  <a:pt x="0" y="61"/>
                  <a:pt x="0" y="90"/>
                </a:cubicBezTo>
                <a:cubicBezTo>
                  <a:pt x="0" y="93"/>
                  <a:pt x="1" y="94"/>
                  <a:pt x="4" y="94"/>
                </a:cubicBezTo>
                <a:cubicBezTo>
                  <a:pt x="10" y="94"/>
                  <a:pt x="16" y="94"/>
                  <a:pt x="22" y="94"/>
                </a:cubicBezTo>
                <a:cubicBezTo>
                  <a:pt x="25" y="94"/>
                  <a:pt x="26" y="93"/>
                  <a:pt x="26" y="90"/>
                </a:cubicBezTo>
                <a:cubicBezTo>
                  <a:pt x="26" y="83"/>
                  <a:pt x="26" y="76"/>
                  <a:pt x="26" y="69"/>
                </a:cubicBezTo>
                <a:cubicBezTo>
                  <a:pt x="26" y="60"/>
                  <a:pt x="26" y="51"/>
                  <a:pt x="26" y="42"/>
                </a:cubicBezTo>
                <a:cubicBezTo>
                  <a:pt x="26" y="32"/>
                  <a:pt x="31" y="25"/>
                  <a:pt x="43" y="24"/>
                </a:cubicBezTo>
                <a:cubicBezTo>
                  <a:pt x="46" y="24"/>
                  <a:pt x="49" y="24"/>
                  <a:pt x="52" y="24"/>
                </a:cubicBezTo>
                <a:cubicBezTo>
                  <a:pt x="54" y="24"/>
                  <a:pt x="55" y="23"/>
                  <a:pt x="55" y="21"/>
                </a:cubicBezTo>
                <a:cubicBezTo>
                  <a:pt x="55" y="15"/>
                  <a:pt x="55" y="9"/>
                  <a:pt x="55" y="3"/>
                </a:cubicBezTo>
                <a:cubicBezTo>
                  <a:pt x="55" y="1"/>
                  <a:pt x="54" y="0"/>
                  <a:pt x="5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41" name="Freeform 13"/>
          <p:cNvSpPr>
            <a:spLocks noChangeAspect="1"/>
          </p:cNvSpPr>
          <p:nvPr userDrawn="1"/>
        </p:nvSpPr>
        <p:spPr bwMode="auto">
          <a:xfrm>
            <a:off x="2800561" y="815462"/>
            <a:ext cx="182935" cy="312053"/>
          </a:xfrm>
          <a:custGeom>
            <a:avLst/>
            <a:gdLst>
              <a:gd name="T0" fmla="*/ 324 w 58"/>
              <a:gd name="T1" fmla="*/ 0 h 97"/>
              <a:gd name="T2" fmla="*/ 295 w 58"/>
              <a:gd name="T3" fmla="*/ 0 h 97"/>
              <a:gd name="T4" fmla="*/ 153 w 58"/>
              <a:gd name="T5" fmla="*/ 48 h 97"/>
              <a:gd name="T6" fmla="*/ 124 w 58"/>
              <a:gd name="T7" fmla="*/ 71 h 97"/>
              <a:gd name="T8" fmla="*/ 118 w 58"/>
              <a:gd name="T9" fmla="*/ 48 h 97"/>
              <a:gd name="T10" fmla="*/ 112 w 58"/>
              <a:gd name="T11" fmla="*/ 30 h 97"/>
              <a:gd name="T12" fmla="*/ 88 w 58"/>
              <a:gd name="T13" fmla="*/ 6 h 97"/>
              <a:gd name="T14" fmla="*/ 24 w 58"/>
              <a:gd name="T15" fmla="*/ 12 h 97"/>
              <a:gd name="T16" fmla="*/ 0 w 58"/>
              <a:gd name="T17" fmla="*/ 30 h 97"/>
              <a:gd name="T18" fmla="*/ 0 w 58"/>
              <a:gd name="T19" fmla="*/ 553 h 97"/>
              <a:gd name="T20" fmla="*/ 24 w 58"/>
              <a:gd name="T21" fmla="*/ 577 h 97"/>
              <a:gd name="T22" fmla="*/ 130 w 58"/>
              <a:gd name="T23" fmla="*/ 577 h 97"/>
              <a:gd name="T24" fmla="*/ 159 w 58"/>
              <a:gd name="T25" fmla="*/ 547 h 97"/>
              <a:gd name="T26" fmla="*/ 159 w 58"/>
              <a:gd name="T27" fmla="*/ 262 h 97"/>
              <a:gd name="T28" fmla="*/ 242 w 58"/>
              <a:gd name="T29" fmla="*/ 155 h 97"/>
              <a:gd name="T30" fmla="*/ 318 w 58"/>
              <a:gd name="T31" fmla="*/ 149 h 97"/>
              <a:gd name="T32" fmla="*/ 342 w 58"/>
              <a:gd name="T33" fmla="*/ 131 h 97"/>
              <a:gd name="T34" fmla="*/ 342 w 58"/>
              <a:gd name="T35" fmla="*/ 18 h 97"/>
              <a:gd name="T36" fmla="*/ 324 w 5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97">
                <a:moveTo>
                  <a:pt x="55" y="0"/>
                </a:moveTo>
                <a:cubicBezTo>
                  <a:pt x="53" y="0"/>
                  <a:pt x="51" y="0"/>
                  <a:pt x="50" y="0"/>
                </a:cubicBezTo>
                <a:cubicBezTo>
                  <a:pt x="41" y="0"/>
                  <a:pt x="33" y="3"/>
                  <a:pt x="26" y="8"/>
                </a:cubicBezTo>
                <a:cubicBezTo>
                  <a:pt x="24" y="10"/>
                  <a:pt x="22" y="11"/>
                  <a:pt x="21" y="12"/>
                </a:cubicBezTo>
                <a:cubicBezTo>
                  <a:pt x="20" y="11"/>
                  <a:pt x="20" y="9"/>
                  <a:pt x="20" y="8"/>
                </a:cubicBezTo>
                <a:cubicBezTo>
                  <a:pt x="20" y="7"/>
                  <a:pt x="20" y="6"/>
                  <a:pt x="19" y="5"/>
                </a:cubicBezTo>
                <a:cubicBezTo>
                  <a:pt x="19" y="3"/>
                  <a:pt x="18" y="2"/>
                  <a:pt x="15" y="1"/>
                </a:cubicBezTo>
                <a:cubicBezTo>
                  <a:pt x="11" y="1"/>
                  <a:pt x="8" y="2"/>
                  <a:pt x="4" y="2"/>
                </a:cubicBezTo>
                <a:cubicBezTo>
                  <a:pt x="1" y="2"/>
                  <a:pt x="0" y="2"/>
                  <a:pt x="0" y="5"/>
                </a:cubicBezTo>
                <a:cubicBezTo>
                  <a:pt x="0" y="35"/>
                  <a:pt x="0" y="64"/>
                  <a:pt x="0" y="93"/>
                </a:cubicBezTo>
                <a:cubicBezTo>
                  <a:pt x="0" y="97"/>
                  <a:pt x="1" y="97"/>
                  <a:pt x="4" y="97"/>
                </a:cubicBezTo>
                <a:cubicBezTo>
                  <a:pt x="10" y="97"/>
                  <a:pt x="16" y="97"/>
                  <a:pt x="22" y="97"/>
                </a:cubicBezTo>
                <a:cubicBezTo>
                  <a:pt x="27" y="97"/>
                  <a:pt x="27" y="97"/>
                  <a:pt x="27" y="92"/>
                </a:cubicBezTo>
                <a:cubicBezTo>
                  <a:pt x="27" y="76"/>
                  <a:pt x="27" y="60"/>
                  <a:pt x="27" y="44"/>
                </a:cubicBezTo>
                <a:cubicBezTo>
                  <a:pt x="28" y="34"/>
                  <a:pt x="32" y="28"/>
                  <a:pt x="41" y="26"/>
                </a:cubicBezTo>
                <a:cubicBezTo>
                  <a:pt x="45" y="25"/>
                  <a:pt x="50" y="25"/>
                  <a:pt x="54" y="25"/>
                </a:cubicBezTo>
                <a:cubicBezTo>
                  <a:pt x="56" y="25"/>
                  <a:pt x="58" y="24"/>
                  <a:pt x="58" y="22"/>
                </a:cubicBezTo>
                <a:cubicBezTo>
                  <a:pt x="58" y="15"/>
                  <a:pt x="58" y="9"/>
                  <a:pt x="58" y="3"/>
                </a:cubicBezTo>
                <a:cubicBezTo>
                  <a:pt x="58" y="1"/>
                  <a:pt x="57" y="0"/>
                  <a:pt x="55"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42" name="Freeform 14"/>
          <p:cNvSpPr>
            <a:spLocks noChangeAspect="1"/>
          </p:cNvSpPr>
          <p:nvPr userDrawn="1"/>
        </p:nvSpPr>
        <p:spPr bwMode="auto">
          <a:xfrm>
            <a:off x="3031101" y="818166"/>
            <a:ext cx="85583" cy="309348"/>
          </a:xfrm>
          <a:custGeom>
            <a:avLst/>
            <a:gdLst>
              <a:gd name="T0" fmla="*/ 136 w 27"/>
              <a:gd name="T1" fmla="*/ 6 h 96"/>
              <a:gd name="T2" fmla="*/ 18 w 27"/>
              <a:gd name="T3" fmla="*/ 6 h 96"/>
              <a:gd name="T4" fmla="*/ 0 w 27"/>
              <a:gd name="T5" fmla="*/ 24 h 96"/>
              <a:gd name="T6" fmla="*/ 0 w 27"/>
              <a:gd name="T7" fmla="*/ 286 h 96"/>
              <a:gd name="T8" fmla="*/ 0 w 27"/>
              <a:gd name="T9" fmla="*/ 548 h 96"/>
              <a:gd name="T10" fmla="*/ 18 w 27"/>
              <a:gd name="T11" fmla="*/ 572 h 96"/>
              <a:gd name="T12" fmla="*/ 130 w 27"/>
              <a:gd name="T13" fmla="*/ 572 h 96"/>
              <a:gd name="T14" fmla="*/ 160 w 27"/>
              <a:gd name="T15" fmla="*/ 548 h 96"/>
              <a:gd name="T16" fmla="*/ 160 w 27"/>
              <a:gd name="T17" fmla="*/ 24 h 96"/>
              <a:gd name="T18" fmla="*/ 136 w 27"/>
              <a:gd name="T19" fmla="*/ 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96">
                <a:moveTo>
                  <a:pt x="23" y="1"/>
                </a:moveTo>
                <a:cubicBezTo>
                  <a:pt x="17" y="0"/>
                  <a:pt x="10" y="0"/>
                  <a:pt x="3" y="1"/>
                </a:cubicBezTo>
                <a:cubicBezTo>
                  <a:pt x="0" y="1"/>
                  <a:pt x="0" y="1"/>
                  <a:pt x="0" y="4"/>
                </a:cubicBezTo>
                <a:cubicBezTo>
                  <a:pt x="0" y="19"/>
                  <a:pt x="0" y="34"/>
                  <a:pt x="0" y="48"/>
                </a:cubicBezTo>
                <a:cubicBezTo>
                  <a:pt x="0" y="63"/>
                  <a:pt x="0" y="78"/>
                  <a:pt x="0" y="92"/>
                </a:cubicBezTo>
                <a:cubicBezTo>
                  <a:pt x="0" y="95"/>
                  <a:pt x="1" y="96"/>
                  <a:pt x="3" y="96"/>
                </a:cubicBezTo>
                <a:cubicBezTo>
                  <a:pt x="10" y="96"/>
                  <a:pt x="16" y="96"/>
                  <a:pt x="22" y="96"/>
                </a:cubicBezTo>
                <a:cubicBezTo>
                  <a:pt x="26" y="96"/>
                  <a:pt x="27" y="95"/>
                  <a:pt x="27" y="92"/>
                </a:cubicBezTo>
                <a:cubicBezTo>
                  <a:pt x="27" y="4"/>
                  <a:pt x="27" y="4"/>
                  <a:pt x="27" y="4"/>
                </a:cubicBezTo>
                <a:cubicBezTo>
                  <a:pt x="27" y="1"/>
                  <a:pt x="26" y="1"/>
                  <a:pt x="2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5" name="Freeform 79"/>
          <p:cNvSpPr>
            <a:spLocks noChangeAspect="1"/>
          </p:cNvSpPr>
          <p:nvPr userDrawn="1"/>
        </p:nvSpPr>
        <p:spPr bwMode="auto">
          <a:xfrm>
            <a:off x="7596336" y="6165304"/>
            <a:ext cx="1261481" cy="72000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8" name="Title 1"/>
          <p:cNvSpPr>
            <a:spLocks noGrp="1"/>
          </p:cNvSpPr>
          <p:nvPr>
            <p:ph type="title"/>
          </p:nvPr>
        </p:nvSpPr>
        <p:spPr>
          <a:xfrm>
            <a:off x="811530" y="1772816"/>
            <a:ext cx="7520940" cy="2448272"/>
          </a:xfrm>
        </p:spPr>
        <p:txBody>
          <a:bodyPr/>
          <a:lstStyle>
            <a:lvl1pPr algn="ctr">
              <a:defRPr sz="6000" baseline="0">
                <a:solidFill>
                  <a:srgbClr val="E26E00"/>
                </a:solidFill>
              </a:defRPr>
            </a:lvl1pPr>
          </a:lstStyle>
          <a:p>
            <a:r>
              <a:rPr lang="en-US" dirty="0"/>
              <a:t>Click to edit Master title style</a:t>
            </a:r>
          </a:p>
        </p:txBody>
      </p:sp>
      <p:sp>
        <p:nvSpPr>
          <p:cNvPr id="21" name="Subtitle 2"/>
          <p:cNvSpPr>
            <a:spLocks noGrp="1"/>
          </p:cNvSpPr>
          <p:nvPr>
            <p:ph type="subTitle" idx="1" hasCustomPrompt="1"/>
          </p:nvPr>
        </p:nvSpPr>
        <p:spPr>
          <a:xfrm>
            <a:off x="1316435" y="4899941"/>
            <a:ext cx="6511131" cy="329259"/>
          </a:xfrm>
          <a:prstGeom prst="rect">
            <a:avLst/>
          </a:prstGeom>
        </p:spPr>
        <p:txBody>
          <a:bodyPr tIns="9144">
            <a:normAutofit/>
          </a:bodyPr>
          <a:lstStyle>
            <a:lvl1pPr marL="0" indent="0" algn="ctr">
              <a:buNone/>
              <a:defRPr kumimoji="0" lang="en-US" sz="1400" b="0" i="0" u="none" strike="noStrike" kern="1200" cap="none" spc="400" normalizeH="0" baseline="0" noProof="0" dirty="0" smtClean="0">
                <a:ln>
                  <a:noFill/>
                </a:ln>
                <a:solidFill>
                  <a:schemeClr val="bg1"/>
                </a:solidFill>
                <a:effectLst/>
                <a:uLnTx/>
                <a:uFillTx/>
                <a:latin typeface="Franklin Gothic Book" panose="020B0503020102020204" pitchFamily="34" charset="0"/>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a:t>Click to edit master subtitle style</a:t>
            </a:r>
          </a:p>
        </p:txBody>
      </p:sp>
    </p:spTree>
    <p:extLst>
      <p:ext uri="{BB962C8B-B14F-4D97-AF65-F5344CB8AC3E}">
        <p14:creationId xmlns:p14="http://schemas.microsoft.com/office/powerpoint/2010/main" val="264295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No border">
    <p:spTree>
      <p:nvGrpSpPr>
        <p:cNvPr id="1" name=""/>
        <p:cNvGrpSpPr/>
        <p:nvPr/>
      </p:nvGrpSpPr>
      <p:grpSpPr>
        <a:xfrm>
          <a:off x="0" y="0"/>
          <a:ext cx="0" cy="0"/>
          <a:chOff x="0" y="0"/>
          <a:chExt cx="0" cy="0"/>
        </a:xfrm>
      </p:grpSpPr>
      <p:sp>
        <p:nvSpPr>
          <p:cNvPr id="3" name="object 2"/>
          <p:cNvSpPr>
            <a:spLocks noChangeAspect="1"/>
          </p:cNvSpPr>
          <p:nvPr userDrawn="1"/>
        </p:nvSpPr>
        <p:spPr>
          <a:xfrm>
            <a:off x="-38417" y="3645384"/>
            <a:ext cx="9220835" cy="3240000"/>
          </a:xfrm>
          <a:prstGeom prst="rect">
            <a:avLst/>
          </a:prstGeom>
          <a:blipFill>
            <a:blip r:embed="rId2" cstate="print"/>
            <a:stretch>
              <a:fillRect/>
            </a:stretch>
          </a:blipFill>
        </p:spPr>
        <p:txBody>
          <a:bodyPr wrap="square" lIns="0" tIns="0" rIns="0" bIns="0" rtlCol="0">
            <a:noAutofit/>
          </a:bodyPr>
          <a:lstStyle/>
          <a:p>
            <a:endParaRPr dirty="0">
              <a:solidFill>
                <a:srgbClr val="000000"/>
              </a:solidFill>
            </a:endParaRPr>
          </a:p>
        </p:txBody>
      </p:sp>
      <p:grpSp>
        <p:nvGrpSpPr>
          <p:cNvPr id="19" name="Group 3"/>
          <p:cNvGrpSpPr>
            <a:grpSpLocks/>
          </p:cNvGrpSpPr>
          <p:nvPr userDrawn="1"/>
        </p:nvGrpSpPr>
        <p:grpSpPr bwMode="auto">
          <a:xfrm>
            <a:off x="539552" y="548680"/>
            <a:ext cx="3538342" cy="454288"/>
            <a:chOff x="1155" y="1440"/>
            <a:chExt cx="6615" cy="840"/>
          </a:xfrm>
          <a:solidFill>
            <a:schemeClr val="tx1"/>
          </a:solidFill>
        </p:grpSpPr>
        <p:sp>
          <p:nvSpPr>
            <p:cNvPr id="20" name="Freeform 3"/>
            <p:cNvSpPr>
              <a:spLocks/>
            </p:cNvSpPr>
            <p:nvPr/>
          </p:nvSpPr>
          <p:spPr bwMode="auto">
            <a:xfrm>
              <a:off x="3980" y="1488"/>
              <a:ext cx="609" cy="780"/>
            </a:xfrm>
            <a:custGeom>
              <a:avLst/>
              <a:gdLst>
                <a:gd name="T0" fmla="*/ 591 w 103"/>
                <a:gd name="T1" fmla="*/ 0 h 131"/>
                <a:gd name="T2" fmla="*/ 479 w 103"/>
                <a:gd name="T3" fmla="*/ 0 h 131"/>
                <a:gd name="T4" fmla="*/ 455 w 103"/>
                <a:gd name="T5" fmla="*/ 24 h 131"/>
                <a:gd name="T6" fmla="*/ 455 w 103"/>
                <a:gd name="T7" fmla="*/ 316 h 131"/>
                <a:gd name="T8" fmla="*/ 443 w 103"/>
                <a:gd name="T9" fmla="*/ 333 h 131"/>
                <a:gd name="T10" fmla="*/ 166 w 103"/>
                <a:gd name="T11" fmla="*/ 333 h 131"/>
                <a:gd name="T12" fmla="*/ 154 w 103"/>
                <a:gd name="T13" fmla="*/ 316 h 131"/>
                <a:gd name="T14" fmla="*/ 154 w 103"/>
                <a:gd name="T15" fmla="*/ 24 h 131"/>
                <a:gd name="T16" fmla="*/ 130 w 103"/>
                <a:gd name="T17" fmla="*/ 0 h 131"/>
                <a:gd name="T18" fmla="*/ 18 w 103"/>
                <a:gd name="T19" fmla="*/ 0 h 131"/>
                <a:gd name="T20" fmla="*/ 0 w 103"/>
                <a:gd name="T21" fmla="*/ 24 h 131"/>
                <a:gd name="T22" fmla="*/ 0 w 103"/>
                <a:gd name="T23" fmla="*/ 387 h 131"/>
                <a:gd name="T24" fmla="*/ 0 w 103"/>
                <a:gd name="T25" fmla="*/ 750 h 131"/>
                <a:gd name="T26" fmla="*/ 24 w 103"/>
                <a:gd name="T27" fmla="*/ 780 h 131"/>
                <a:gd name="T28" fmla="*/ 124 w 103"/>
                <a:gd name="T29" fmla="*/ 780 h 131"/>
                <a:gd name="T30" fmla="*/ 154 w 103"/>
                <a:gd name="T31" fmla="*/ 750 h 131"/>
                <a:gd name="T32" fmla="*/ 154 w 103"/>
                <a:gd name="T33" fmla="*/ 482 h 131"/>
                <a:gd name="T34" fmla="*/ 166 w 103"/>
                <a:gd name="T35" fmla="*/ 470 h 131"/>
                <a:gd name="T36" fmla="*/ 438 w 103"/>
                <a:gd name="T37" fmla="*/ 470 h 131"/>
                <a:gd name="T38" fmla="*/ 455 w 103"/>
                <a:gd name="T39" fmla="*/ 482 h 131"/>
                <a:gd name="T40" fmla="*/ 455 w 103"/>
                <a:gd name="T41" fmla="*/ 750 h 131"/>
                <a:gd name="T42" fmla="*/ 485 w 103"/>
                <a:gd name="T43" fmla="*/ 780 h 131"/>
                <a:gd name="T44" fmla="*/ 585 w 103"/>
                <a:gd name="T45" fmla="*/ 780 h 131"/>
                <a:gd name="T46" fmla="*/ 609 w 103"/>
                <a:gd name="T47" fmla="*/ 756 h 131"/>
                <a:gd name="T48" fmla="*/ 609 w 103"/>
                <a:gd name="T49" fmla="*/ 18 h 131"/>
                <a:gd name="T50" fmla="*/ 591 w 103"/>
                <a:gd name="T51" fmla="*/ 0 h 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3" h="131">
                  <a:moveTo>
                    <a:pt x="100" y="0"/>
                  </a:moveTo>
                  <a:cubicBezTo>
                    <a:pt x="93" y="0"/>
                    <a:pt x="87" y="0"/>
                    <a:pt x="81" y="0"/>
                  </a:cubicBezTo>
                  <a:cubicBezTo>
                    <a:pt x="78" y="0"/>
                    <a:pt x="77" y="1"/>
                    <a:pt x="77" y="4"/>
                  </a:cubicBezTo>
                  <a:cubicBezTo>
                    <a:pt x="77" y="20"/>
                    <a:pt x="77" y="37"/>
                    <a:pt x="77" y="53"/>
                  </a:cubicBezTo>
                  <a:cubicBezTo>
                    <a:pt x="77" y="55"/>
                    <a:pt x="77" y="56"/>
                    <a:pt x="75" y="56"/>
                  </a:cubicBezTo>
                  <a:cubicBezTo>
                    <a:pt x="59" y="56"/>
                    <a:pt x="44" y="56"/>
                    <a:pt x="28" y="56"/>
                  </a:cubicBezTo>
                  <a:cubicBezTo>
                    <a:pt x="26" y="56"/>
                    <a:pt x="26" y="55"/>
                    <a:pt x="26" y="53"/>
                  </a:cubicBezTo>
                  <a:cubicBezTo>
                    <a:pt x="26" y="37"/>
                    <a:pt x="26" y="20"/>
                    <a:pt x="26" y="4"/>
                  </a:cubicBezTo>
                  <a:cubicBezTo>
                    <a:pt x="26" y="1"/>
                    <a:pt x="25" y="0"/>
                    <a:pt x="22" y="0"/>
                  </a:cubicBezTo>
                  <a:cubicBezTo>
                    <a:pt x="16" y="0"/>
                    <a:pt x="10" y="0"/>
                    <a:pt x="3" y="0"/>
                  </a:cubicBezTo>
                  <a:cubicBezTo>
                    <a:pt x="0" y="0"/>
                    <a:pt x="0" y="0"/>
                    <a:pt x="0" y="4"/>
                  </a:cubicBezTo>
                  <a:cubicBezTo>
                    <a:pt x="0" y="24"/>
                    <a:pt x="0" y="45"/>
                    <a:pt x="0" y="65"/>
                  </a:cubicBezTo>
                  <a:cubicBezTo>
                    <a:pt x="0" y="86"/>
                    <a:pt x="0" y="106"/>
                    <a:pt x="0" y="126"/>
                  </a:cubicBezTo>
                  <a:cubicBezTo>
                    <a:pt x="0" y="130"/>
                    <a:pt x="0" y="131"/>
                    <a:pt x="4" y="131"/>
                  </a:cubicBezTo>
                  <a:cubicBezTo>
                    <a:pt x="10" y="131"/>
                    <a:pt x="16" y="131"/>
                    <a:pt x="21" y="131"/>
                  </a:cubicBezTo>
                  <a:cubicBezTo>
                    <a:pt x="25" y="131"/>
                    <a:pt x="26" y="130"/>
                    <a:pt x="26" y="126"/>
                  </a:cubicBezTo>
                  <a:cubicBezTo>
                    <a:pt x="26" y="111"/>
                    <a:pt x="26" y="96"/>
                    <a:pt x="26" y="81"/>
                  </a:cubicBezTo>
                  <a:cubicBezTo>
                    <a:pt x="26" y="79"/>
                    <a:pt x="26" y="79"/>
                    <a:pt x="28" y="79"/>
                  </a:cubicBezTo>
                  <a:cubicBezTo>
                    <a:pt x="44" y="79"/>
                    <a:pt x="59" y="79"/>
                    <a:pt x="74" y="79"/>
                  </a:cubicBezTo>
                  <a:cubicBezTo>
                    <a:pt x="76" y="79"/>
                    <a:pt x="77" y="79"/>
                    <a:pt x="77" y="81"/>
                  </a:cubicBezTo>
                  <a:cubicBezTo>
                    <a:pt x="77" y="96"/>
                    <a:pt x="77" y="111"/>
                    <a:pt x="77" y="126"/>
                  </a:cubicBezTo>
                  <a:cubicBezTo>
                    <a:pt x="77" y="130"/>
                    <a:pt x="78" y="131"/>
                    <a:pt x="82" y="131"/>
                  </a:cubicBezTo>
                  <a:cubicBezTo>
                    <a:pt x="87" y="131"/>
                    <a:pt x="93" y="131"/>
                    <a:pt x="99" y="131"/>
                  </a:cubicBezTo>
                  <a:cubicBezTo>
                    <a:pt x="102" y="131"/>
                    <a:pt x="103" y="130"/>
                    <a:pt x="103" y="127"/>
                  </a:cubicBezTo>
                  <a:cubicBezTo>
                    <a:pt x="103" y="85"/>
                    <a:pt x="103" y="44"/>
                    <a:pt x="103" y="3"/>
                  </a:cubicBezTo>
                  <a:cubicBezTo>
                    <a:pt x="103" y="1"/>
                    <a:pt x="103" y="0"/>
                    <a:pt x="1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 name="Freeform 4"/>
            <p:cNvSpPr>
              <a:spLocks/>
            </p:cNvSpPr>
            <p:nvPr/>
          </p:nvSpPr>
          <p:spPr bwMode="auto">
            <a:xfrm>
              <a:off x="1155" y="1458"/>
              <a:ext cx="715" cy="810"/>
            </a:xfrm>
            <a:custGeom>
              <a:avLst/>
              <a:gdLst>
                <a:gd name="T0" fmla="*/ 650 w 121"/>
                <a:gd name="T1" fmla="*/ 578 h 136"/>
                <a:gd name="T2" fmla="*/ 597 w 121"/>
                <a:gd name="T3" fmla="*/ 584 h 136"/>
                <a:gd name="T4" fmla="*/ 408 w 121"/>
                <a:gd name="T5" fmla="*/ 667 h 136"/>
                <a:gd name="T6" fmla="*/ 213 w 121"/>
                <a:gd name="T7" fmla="*/ 578 h 136"/>
                <a:gd name="T8" fmla="*/ 165 w 121"/>
                <a:gd name="T9" fmla="*/ 357 h 136"/>
                <a:gd name="T10" fmla="*/ 219 w 121"/>
                <a:gd name="T11" fmla="*/ 238 h 136"/>
                <a:gd name="T12" fmla="*/ 366 w 121"/>
                <a:gd name="T13" fmla="*/ 155 h 136"/>
                <a:gd name="T14" fmla="*/ 485 w 121"/>
                <a:gd name="T15" fmla="*/ 167 h 136"/>
                <a:gd name="T16" fmla="*/ 579 w 121"/>
                <a:gd name="T17" fmla="*/ 220 h 136"/>
                <a:gd name="T18" fmla="*/ 609 w 121"/>
                <a:gd name="T19" fmla="*/ 220 h 136"/>
                <a:gd name="T20" fmla="*/ 674 w 121"/>
                <a:gd name="T21" fmla="*/ 155 h 136"/>
                <a:gd name="T22" fmla="*/ 674 w 121"/>
                <a:gd name="T23" fmla="*/ 119 h 136"/>
                <a:gd name="T24" fmla="*/ 479 w 121"/>
                <a:gd name="T25" fmla="*/ 18 h 136"/>
                <a:gd name="T26" fmla="*/ 248 w 121"/>
                <a:gd name="T27" fmla="*/ 42 h 136"/>
                <a:gd name="T28" fmla="*/ 18 w 121"/>
                <a:gd name="T29" fmla="*/ 298 h 136"/>
                <a:gd name="T30" fmla="*/ 12 w 121"/>
                <a:gd name="T31" fmla="*/ 488 h 136"/>
                <a:gd name="T32" fmla="*/ 100 w 121"/>
                <a:gd name="T33" fmla="*/ 667 h 136"/>
                <a:gd name="T34" fmla="*/ 402 w 121"/>
                <a:gd name="T35" fmla="*/ 810 h 136"/>
                <a:gd name="T36" fmla="*/ 550 w 121"/>
                <a:gd name="T37" fmla="*/ 780 h 136"/>
                <a:gd name="T38" fmla="*/ 703 w 121"/>
                <a:gd name="T39" fmla="*/ 667 h 136"/>
                <a:gd name="T40" fmla="*/ 697 w 121"/>
                <a:gd name="T41" fmla="*/ 631 h 136"/>
                <a:gd name="T42" fmla="*/ 650 w 121"/>
                <a:gd name="T43" fmla="*/ 578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136">
                  <a:moveTo>
                    <a:pt x="110" y="97"/>
                  </a:moveTo>
                  <a:cubicBezTo>
                    <a:pt x="105" y="93"/>
                    <a:pt x="105" y="93"/>
                    <a:pt x="101" y="98"/>
                  </a:cubicBezTo>
                  <a:cubicBezTo>
                    <a:pt x="92" y="107"/>
                    <a:pt x="82" y="112"/>
                    <a:pt x="69" y="112"/>
                  </a:cubicBezTo>
                  <a:cubicBezTo>
                    <a:pt x="55" y="113"/>
                    <a:pt x="44" y="108"/>
                    <a:pt x="36" y="97"/>
                  </a:cubicBezTo>
                  <a:cubicBezTo>
                    <a:pt x="27" y="86"/>
                    <a:pt x="25" y="73"/>
                    <a:pt x="28" y="60"/>
                  </a:cubicBezTo>
                  <a:cubicBezTo>
                    <a:pt x="29" y="52"/>
                    <a:pt x="32" y="46"/>
                    <a:pt x="37" y="40"/>
                  </a:cubicBezTo>
                  <a:cubicBezTo>
                    <a:pt x="43" y="32"/>
                    <a:pt x="51" y="28"/>
                    <a:pt x="62" y="26"/>
                  </a:cubicBezTo>
                  <a:cubicBezTo>
                    <a:pt x="69" y="25"/>
                    <a:pt x="75" y="26"/>
                    <a:pt x="82" y="28"/>
                  </a:cubicBezTo>
                  <a:cubicBezTo>
                    <a:pt x="88" y="30"/>
                    <a:pt x="93" y="33"/>
                    <a:pt x="98" y="37"/>
                  </a:cubicBezTo>
                  <a:cubicBezTo>
                    <a:pt x="100" y="39"/>
                    <a:pt x="101" y="39"/>
                    <a:pt x="103" y="37"/>
                  </a:cubicBezTo>
                  <a:cubicBezTo>
                    <a:pt x="107" y="34"/>
                    <a:pt x="110" y="30"/>
                    <a:pt x="114" y="26"/>
                  </a:cubicBezTo>
                  <a:cubicBezTo>
                    <a:pt x="117" y="24"/>
                    <a:pt x="117" y="22"/>
                    <a:pt x="114" y="20"/>
                  </a:cubicBezTo>
                  <a:cubicBezTo>
                    <a:pt x="105" y="11"/>
                    <a:pt x="94" y="5"/>
                    <a:pt x="81" y="3"/>
                  </a:cubicBezTo>
                  <a:cubicBezTo>
                    <a:pt x="68" y="0"/>
                    <a:pt x="54" y="1"/>
                    <a:pt x="42" y="7"/>
                  </a:cubicBezTo>
                  <a:cubicBezTo>
                    <a:pt x="23" y="15"/>
                    <a:pt x="10" y="30"/>
                    <a:pt x="3" y="50"/>
                  </a:cubicBezTo>
                  <a:cubicBezTo>
                    <a:pt x="0" y="61"/>
                    <a:pt x="0" y="72"/>
                    <a:pt x="2" y="82"/>
                  </a:cubicBezTo>
                  <a:cubicBezTo>
                    <a:pt x="4" y="93"/>
                    <a:pt x="9" y="103"/>
                    <a:pt x="17" y="112"/>
                  </a:cubicBezTo>
                  <a:cubicBezTo>
                    <a:pt x="30" y="127"/>
                    <a:pt x="47" y="135"/>
                    <a:pt x="68" y="136"/>
                  </a:cubicBezTo>
                  <a:cubicBezTo>
                    <a:pt x="77" y="136"/>
                    <a:pt x="85" y="134"/>
                    <a:pt x="93" y="131"/>
                  </a:cubicBezTo>
                  <a:cubicBezTo>
                    <a:pt x="103" y="127"/>
                    <a:pt x="111" y="120"/>
                    <a:pt x="119" y="112"/>
                  </a:cubicBezTo>
                  <a:cubicBezTo>
                    <a:pt x="121" y="110"/>
                    <a:pt x="121" y="109"/>
                    <a:pt x="118" y="106"/>
                  </a:cubicBezTo>
                  <a:cubicBezTo>
                    <a:pt x="115" y="103"/>
                    <a:pt x="113" y="100"/>
                    <a:pt x="1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5"/>
            <p:cNvSpPr>
              <a:spLocks noEditPoints="1"/>
            </p:cNvSpPr>
            <p:nvPr/>
          </p:nvSpPr>
          <p:spPr bwMode="auto">
            <a:xfrm>
              <a:off x="2183" y="1690"/>
              <a:ext cx="532" cy="578"/>
            </a:xfrm>
            <a:custGeom>
              <a:avLst/>
              <a:gdLst>
                <a:gd name="T0" fmla="*/ 372 w 90"/>
                <a:gd name="T1" fmla="*/ 244 h 97"/>
                <a:gd name="T2" fmla="*/ 272 w 90"/>
                <a:gd name="T3" fmla="*/ 244 h 97"/>
                <a:gd name="T4" fmla="*/ 171 w 90"/>
                <a:gd name="T5" fmla="*/ 244 h 97"/>
                <a:gd name="T6" fmla="*/ 160 w 90"/>
                <a:gd name="T7" fmla="*/ 232 h 97"/>
                <a:gd name="T8" fmla="*/ 213 w 90"/>
                <a:gd name="T9" fmla="*/ 167 h 97"/>
                <a:gd name="T10" fmla="*/ 355 w 90"/>
                <a:gd name="T11" fmla="*/ 185 h 97"/>
                <a:gd name="T12" fmla="*/ 384 w 90"/>
                <a:gd name="T13" fmla="*/ 238 h 97"/>
                <a:gd name="T14" fmla="*/ 372 w 90"/>
                <a:gd name="T15" fmla="*/ 244 h 97"/>
                <a:gd name="T16" fmla="*/ 408 w 90"/>
                <a:gd name="T17" fmla="*/ 48 h 97"/>
                <a:gd name="T18" fmla="*/ 189 w 90"/>
                <a:gd name="T19" fmla="*/ 24 h 97"/>
                <a:gd name="T20" fmla="*/ 30 w 90"/>
                <a:gd name="T21" fmla="*/ 161 h 97"/>
                <a:gd name="T22" fmla="*/ 6 w 90"/>
                <a:gd name="T23" fmla="*/ 352 h 97"/>
                <a:gd name="T24" fmla="*/ 30 w 90"/>
                <a:gd name="T25" fmla="*/ 423 h 97"/>
                <a:gd name="T26" fmla="*/ 177 w 90"/>
                <a:gd name="T27" fmla="*/ 560 h 97"/>
                <a:gd name="T28" fmla="*/ 349 w 90"/>
                <a:gd name="T29" fmla="*/ 572 h 97"/>
                <a:gd name="T30" fmla="*/ 485 w 90"/>
                <a:gd name="T31" fmla="*/ 506 h 97"/>
                <a:gd name="T32" fmla="*/ 491 w 90"/>
                <a:gd name="T33" fmla="*/ 477 h 97"/>
                <a:gd name="T34" fmla="*/ 455 w 90"/>
                <a:gd name="T35" fmla="*/ 411 h 97"/>
                <a:gd name="T36" fmla="*/ 426 w 90"/>
                <a:gd name="T37" fmla="*/ 405 h 97"/>
                <a:gd name="T38" fmla="*/ 414 w 90"/>
                <a:gd name="T39" fmla="*/ 411 h 97"/>
                <a:gd name="T40" fmla="*/ 219 w 90"/>
                <a:gd name="T41" fmla="*/ 429 h 97"/>
                <a:gd name="T42" fmla="*/ 160 w 90"/>
                <a:gd name="T43" fmla="*/ 340 h 97"/>
                <a:gd name="T44" fmla="*/ 166 w 90"/>
                <a:gd name="T45" fmla="*/ 340 h 97"/>
                <a:gd name="T46" fmla="*/ 372 w 90"/>
                <a:gd name="T47" fmla="*/ 340 h 97"/>
                <a:gd name="T48" fmla="*/ 508 w 90"/>
                <a:gd name="T49" fmla="*/ 340 h 97"/>
                <a:gd name="T50" fmla="*/ 532 w 90"/>
                <a:gd name="T51" fmla="*/ 328 h 97"/>
                <a:gd name="T52" fmla="*/ 520 w 90"/>
                <a:gd name="T53" fmla="*/ 191 h 97"/>
                <a:gd name="T54" fmla="*/ 408 w 90"/>
                <a:gd name="T55" fmla="*/ 48 h 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7">
                  <a:moveTo>
                    <a:pt x="63" y="41"/>
                  </a:moveTo>
                  <a:cubicBezTo>
                    <a:pt x="57" y="41"/>
                    <a:pt x="52" y="41"/>
                    <a:pt x="46" y="41"/>
                  </a:cubicBezTo>
                  <a:cubicBezTo>
                    <a:pt x="40" y="41"/>
                    <a:pt x="35" y="41"/>
                    <a:pt x="29" y="41"/>
                  </a:cubicBezTo>
                  <a:cubicBezTo>
                    <a:pt x="28" y="41"/>
                    <a:pt x="27" y="40"/>
                    <a:pt x="27" y="39"/>
                  </a:cubicBezTo>
                  <a:cubicBezTo>
                    <a:pt x="28" y="34"/>
                    <a:pt x="31" y="30"/>
                    <a:pt x="36" y="28"/>
                  </a:cubicBezTo>
                  <a:cubicBezTo>
                    <a:pt x="44" y="25"/>
                    <a:pt x="52" y="25"/>
                    <a:pt x="60" y="31"/>
                  </a:cubicBezTo>
                  <a:cubicBezTo>
                    <a:pt x="63" y="33"/>
                    <a:pt x="64" y="36"/>
                    <a:pt x="65" y="40"/>
                  </a:cubicBezTo>
                  <a:cubicBezTo>
                    <a:pt x="65" y="40"/>
                    <a:pt x="64" y="41"/>
                    <a:pt x="63" y="41"/>
                  </a:cubicBezTo>
                  <a:moveTo>
                    <a:pt x="69" y="8"/>
                  </a:moveTo>
                  <a:cubicBezTo>
                    <a:pt x="58" y="1"/>
                    <a:pt x="45" y="0"/>
                    <a:pt x="32" y="4"/>
                  </a:cubicBezTo>
                  <a:cubicBezTo>
                    <a:pt x="19" y="7"/>
                    <a:pt x="10" y="15"/>
                    <a:pt x="5" y="27"/>
                  </a:cubicBezTo>
                  <a:cubicBezTo>
                    <a:pt x="1" y="38"/>
                    <a:pt x="0" y="48"/>
                    <a:pt x="1" y="59"/>
                  </a:cubicBezTo>
                  <a:cubicBezTo>
                    <a:pt x="2" y="63"/>
                    <a:pt x="3" y="67"/>
                    <a:pt x="5" y="71"/>
                  </a:cubicBezTo>
                  <a:cubicBezTo>
                    <a:pt x="9" y="82"/>
                    <a:pt x="18" y="90"/>
                    <a:pt x="30" y="94"/>
                  </a:cubicBezTo>
                  <a:cubicBezTo>
                    <a:pt x="39" y="97"/>
                    <a:pt x="49" y="97"/>
                    <a:pt x="59" y="96"/>
                  </a:cubicBezTo>
                  <a:cubicBezTo>
                    <a:pt x="68" y="95"/>
                    <a:pt x="76" y="92"/>
                    <a:pt x="82" y="85"/>
                  </a:cubicBezTo>
                  <a:cubicBezTo>
                    <a:pt x="84" y="84"/>
                    <a:pt x="84" y="81"/>
                    <a:pt x="83" y="80"/>
                  </a:cubicBezTo>
                  <a:cubicBezTo>
                    <a:pt x="81" y="76"/>
                    <a:pt x="79" y="73"/>
                    <a:pt x="77" y="69"/>
                  </a:cubicBezTo>
                  <a:cubicBezTo>
                    <a:pt x="75" y="67"/>
                    <a:pt x="74" y="67"/>
                    <a:pt x="72" y="68"/>
                  </a:cubicBezTo>
                  <a:cubicBezTo>
                    <a:pt x="72" y="68"/>
                    <a:pt x="71" y="69"/>
                    <a:pt x="70" y="69"/>
                  </a:cubicBezTo>
                  <a:cubicBezTo>
                    <a:pt x="60" y="75"/>
                    <a:pt x="48" y="77"/>
                    <a:pt x="37" y="72"/>
                  </a:cubicBezTo>
                  <a:cubicBezTo>
                    <a:pt x="31" y="70"/>
                    <a:pt x="27" y="64"/>
                    <a:pt x="27" y="57"/>
                  </a:cubicBezTo>
                  <a:cubicBezTo>
                    <a:pt x="28" y="57"/>
                    <a:pt x="28" y="57"/>
                    <a:pt x="28" y="57"/>
                  </a:cubicBezTo>
                  <a:cubicBezTo>
                    <a:pt x="40" y="57"/>
                    <a:pt x="52" y="57"/>
                    <a:pt x="63" y="57"/>
                  </a:cubicBezTo>
                  <a:cubicBezTo>
                    <a:pt x="71" y="57"/>
                    <a:pt x="79" y="57"/>
                    <a:pt x="86" y="57"/>
                  </a:cubicBezTo>
                  <a:cubicBezTo>
                    <a:pt x="88" y="57"/>
                    <a:pt x="90" y="57"/>
                    <a:pt x="90" y="55"/>
                  </a:cubicBezTo>
                  <a:cubicBezTo>
                    <a:pt x="90" y="47"/>
                    <a:pt x="90" y="39"/>
                    <a:pt x="88" y="32"/>
                  </a:cubicBezTo>
                  <a:cubicBezTo>
                    <a:pt x="85" y="21"/>
                    <a:pt x="79" y="13"/>
                    <a:pt x="69"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 name="Freeform 6"/>
            <p:cNvSpPr>
              <a:spLocks noEditPoints="1"/>
            </p:cNvSpPr>
            <p:nvPr/>
          </p:nvSpPr>
          <p:spPr bwMode="auto">
            <a:xfrm>
              <a:off x="2780" y="1696"/>
              <a:ext cx="473" cy="572"/>
            </a:xfrm>
            <a:custGeom>
              <a:avLst/>
              <a:gdLst>
                <a:gd name="T0" fmla="*/ 307 w 80"/>
                <a:gd name="T1" fmla="*/ 417 h 96"/>
                <a:gd name="T2" fmla="*/ 207 w 80"/>
                <a:gd name="T3" fmla="*/ 441 h 96"/>
                <a:gd name="T4" fmla="*/ 171 w 80"/>
                <a:gd name="T5" fmla="*/ 429 h 96"/>
                <a:gd name="T6" fmla="*/ 142 w 80"/>
                <a:gd name="T7" fmla="*/ 387 h 96"/>
                <a:gd name="T8" fmla="*/ 183 w 80"/>
                <a:gd name="T9" fmla="*/ 340 h 96"/>
                <a:gd name="T10" fmla="*/ 237 w 80"/>
                <a:gd name="T11" fmla="*/ 334 h 96"/>
                <a:gd name="T12" fmla="*/ 284 w 80"/>
                <a:gd name="T13" fmla="*/ 340 h 96"/>
                <a:gd name="T14" fmla="*/ 319 w 80"/>
                <a:gd name="T15" fmla="*/ 369 h 96"/>
                <a:gd name="T16" fmla="*/ 307 w 80"/>
                <a:gd name="T17" fmla="*/ 417 h 96"/>
                <a:gd name="T18" fmla="*/ 467 w 80"/>
                <a:gd name="T19" fmla="*/ 173 h 96"/>
                <a:gd name="T20" fmla="*/ 384 w 80"/>
                <a:gd name="T21" fmla="*/ 48 h 96"/>
                <a:gd name="T22" fmla="*/ 284 w 80"/>
                <a:gd name="T23" fmla="*/ 12 h 96"/>
                <a:gd name="T24" fmla="*/ 47 w 80"/>
                <a:gd name="T25" fmla="*/ 42 h 96"/>
                <a:gd name="T26" fmla="*/ 35 w 80"/>
                <a:gd name="T27" fmla="*/ 66 h 96"/>
                <a:gd name="T28" fmla="*/ 71 w 80"/>
                <a:gd name="T29" fmla="*/ 149 h 96"/>
                <a:gd name="T30" fmla="*/ 95 w 80"/>
                <a:gd name="T31" fmla="*/ 161 h 96"/>
                <a:gd name="T32" fmla="*/ 242 w 80"/>
                <a:gd name="T33" fmla="*/ 149 h 96"/>
                <a:gd name="T34" fmla="*/ 319 w 80"/>
                <a:gd name="T35" fmla="*/ 244 h 96"/>
                <a:gd name="T36" fmla="*/ 189 w 80"/>
                <a:gd name="T37" fmla="*/ 220 h 96"/>
                <a:gd name="T38" fmla="*/ 95 w 80"/>
                <a:gd name="T39" fmla="*/ 238 h 96"/>
                <a:gd name="T40" fmla="*/ 12 w 80"/>
                <a:gd name="T41" fmla="*/ 316 h 96"/>
                <a:gd name="T42" fmla="*/ 6 w 80"/>
                <a:gd name="T43" fmla="*/ 435 h 96"/>
                <a:gd name="T44" fmla="*/ 95 w 80"/>
                <a:gd name="T45" fmla="*/ 554 h 96"/>
                <a:gd name="T46" fmla="*/ 219 w 80"/>
                <a:gd name="T47" fmla="*/ 566 h 96"/>
                <a:gd name="T48" fmla="*/ 319 w 80"/>
                <a:gd name="T49" fmla="*/ 536 h 96"/>
                <a:gd name="T50" fmla="*/ 349 w 80"/>
                <a:gd name="T51" fmla="*/ 506 h 96"/>
                <a:gd name="T52" fmla="*/ 349 w 80"/>
                <a:gd name="T53" fmla="*/ 542 h 96"/>
                <a:gd name="T54" fmla="*/ 378 w 80"/>
                <a:gd name="T55" fmla="*/ 566 h 96"/>
                <a:gd name="T56" fmla="*/ 449 w 80"/>
                <a:gd name="T57" fmla="*/ 566 h 96"/>
                <a:gd name="T58" fmla="*/ 473 w 80"/>
                <a:gd name="T59" fmla="*/ 536 h 96"/>
                <a:gd name="T60" fmla="*/ 473 w 80"/>
                <a:gd name="T61" fmla="*/ 268 h 96"/>
                <a:gd name="T62" fmla="*/ 467 w 80"/>
                <a:gd name="T63" fmla="*/ 173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96">
                  <a:moveTo>
                    <a:pt x="52" y="70"/>
                  </a:moveTo>
                  <a:cubicBezTo>
                    <a:pt x="47" y="74"/>
                    <a:pt x="41" y="75"/>
                    <a:pt x="35" y="74"/>
                  </a:cubicBezTo>
                  <a:cubicBezTo>
                    <a:pt x="33" y="74"/>
                    <a:pt x="31" y="73"/>
                    <a:pt x="29" y="72"/>
                  </a:cubicBezTo>
                  <a:cubicBezTo>
                    <a:pt x="26" y="71"/>
                    <a:pt x="24" y="68"/>
                    <a:pt x="24" y="65"/>
                  </a:cubicBezTo>
                  <a:cubicBezTo>
                    <a:pt x="23" y="61"/>
                    <a:pt x="26" y="58"/>
                    <a:pt x="31" y="57"/>
                  </a:cubicBezTo>
                  <a:cubicBezTo>
                    <a:pt x="34" y="56"/>
                    <a:pt x="37" y="56"/>
                    <a:pt x="40" y="56"/>
                  </a:cubicBezTo>
                  <a:cubicBezTo>
                    <a:pt x="43" y="56"/>
                    <a:pt x="45" y="56"/>
                    <a:pt x="48" y="57"/>
                  </a:cubicBezTo>
                  <a:cubicBezTo>
                    <a:pt x="50" y="57"/>
                    <a:pt x="52" y="59"/>
                    <a:pt x="54" y="62"/>
                  </a:cubicBezTo>
                  <a:cubicBezTo>
                    <a:pt x="55" y="64"/>
                    <a:pt x="54" y="69"/>
                    <a:pt x="52" y="70"/>
                  </a:cubicBezTo>
                  <a:moveTo>
                    <a:pt x="79" y="29"/>
                  </a:moveTo>
                  <a:cubicBezTo>
                    <a:pt x="77" y="20"/>
                    <a:pt x="73" y="13"/>
                    <a:pt x="65" y="8"/>
                  </a:cubicBezTo>
                  <a:cubicBezTo>
                    <a:pt x="60" y="5"/>
                    <a:pt x="54" y="3"/>
                    <a:pt x="48" y="2"/>
                  </a:cubicBezTo>
                  <a:cubicBezTo>
                    <a:pt x="34" y="0"/>
                    <a:pt x="21" y="1"/>
                    <a:pt x="8" y="7"/>
                  </a:cubicBezTo>
                  <a:cubicBezTo>
                    <a:pt x="6" y="8"/>
                    <a:pt x="5" y="8"/>
                    <a:pt x="6" y="11"/>
                  </a:cubicBezTo>
                  <a:cubicBezTo>
                    <a:pt x="8" y="16"/>
                    <a:pt x="10" y="20"/>
                    <a:pt x="12" y="25"/>
                  </a:cubicBezTo>
                  <a:cubicBezTo>
                    <a:pt x="13" y="27"/>
                    <a:pt x="14" y="28"/>
                    <a:pt x="16" y="27"/>
                  </a:cubicBezTo>
                  <a:cubicBezTo>
                    <a:pt x="24" y="25"/>
                    <a:pt x="33" y="24"/>
                    <a:pt x="41" y="25"/>
                  </a:cubicBezTo>
                  <a:cubicBezTo>
                    <a:pt x="50" y="26"/>
                    <a:pt x="54" y="32"/>
                    <a:pt x="54" y="41"/>
                  </a:cubicBezTo>
                  <a:cubicBezTo>
                    <a:pt x="47" y="37"/>
                    <a:pt x="40" y="37"/>
                    <a:pt x="32" y="37"/>
                  </a:cubicBezTo>
                  <a:cubicBezTo>
                    <a:pt x="27" y="37"/>
                    <a:pt x="21" y="37"/>
                    <a:pt x="16" y="40"/>
                  </a:cubicBezTo>
                  <a:cubicBezTo>
                    <a:pt x="10" y="43"/>
                    <a:pt x="5" y="47"/>
                    <a:pt x="2" y="53"/>
                  </a:cubicBezTo>
                  <a:cubicBezTo>
                    <a:pt x="0" y="60"/>
                    <a:pt x="0" y="67"/>
                    <a:pt x="1" y="73"/>
                  </a:cubicBezTo>
                  <a:cubicBezTo>
                    <a:pt x="2" y="82"/>
                    <a:pt x="8" y="89"/>
                    <a:pt x="16" y="93"/>
                  </a:cubicBezTo>
                  <a:cubicBezTo>
                    <a:pt x="23" y="95"/>
                    <a:pt x="30" y="96"/>
                    <a:pt x="37" y="95"/>
                  </a:cubicBezTo>
                  <a:cubicBezTo>
                    <a:pt x="43" y="95"/>
                    <a:pt x="49" y="93"/>
                    <a:pt x="54" y="90"/>
                  </a:cubicBezTo>
                  <a:cubicBezTo>
                    <a:pt x="55" y="88"/>
                    <a:pt x="57" y="87"/>
                    <a:pt x="59" y="85"/>
                  </a:cubicBezTo>
                  <a:cubicBezTo>
                    <a:pt x="59" y="87"/>
                    <a:pt x="59" y="89"/>
                    <a:pt x="59" y="91"/>
                  </a:cubicBezTo>
                  <a:cubicBezTo>
                    <a:pt x="60" y="93"/>
                    <a:pt x="61" y="95"/>
                    <a:pt x="64" y="95"/>
                  </a:cubicBezTo>
                  <a:cubicBezTo>
                    <a:pt x="68" y="95"/>
                    <a:pt x="72" y="95"/>
                    <a:pt x="76" y="95"/>
                  </a:cubicBezTo>
                  <a:cubicBezTo>
                    <a:pt x="79" y="95"/>
                    <a:pt x="80" y="94"/>
                    <a:pt x="80" y="90"/>
                  </a:cubicBezTo>
                  <a:cubicBezTo>
                    <a:pt x="80" y="75"/>
                    <a:pt x="80" y="60"/>
                    <a:pt x="80" y="45"/>
                  </a:cubicBezTo>
                  <a:cubicBezTo>
                    <a:pt x="80" y="40"/>
                    <a:pt x="80" y="34"/>
                    <a:pt x="79"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 name="Freeform 7"/>
            <p:cNvSpPr>
              <a:spLocks/>
            </p:cNvSpPr>
            <p:nvPr/>
          </p:nvSpPr>
          <p:spPr bwMode="auto">
            <a:xfrm>
              <a:off x="4690" y="1899"/>
              <a:ext cx="585" cy="369"/>
            </a:xfrm>
            <a:custGeom>
              <a:avLst/>
              <a:gdLst>
                <a:gd name="T0" fmla="*/ 165 w 99"/>
                <a:gd name="T1" fmla="*/ 256 h 62"/>
                <a:gd name="T2" fmla="*/ 295 w 99"/>
                <a:gd name="T3" fmla="*/ 149 h 62"/>
                <a:gd name="T4" fmla="*/ 414 w 99"/>
                <a:gd name="T5" fmla="*/ 238 h 62"/>
                <a:gd name="T6" fmla="*/ 408 w 99"/>
                <a:gd name="T7" fmla="*/ 369 h 62"/>
                <a:gd name="T8" fmla="*/ 573 w 99"/>
                <a:gd name="T9" fmla="*/ 369 h 62"/>
                <a:gd name="T10" fmla="*/ 585 w 99"/>
                <a:gd name="T11" fmla="*/ 286 h 62"/>
                <a:gd name="T12" fmla="*/ 301 w 99"/>
                <a:gd name="T13" fmla="*/ 0 h 62"/>
                <a:gd name="T14" fmla="*/ 0 w 99"/>
                <a:gd name="T15" fmla="*/ 292 h 62"/>
                <a:gd name="T16" fmla="*/ 12 w 99"/>
                <a:gd name="T17" fmla="*/ 369 h 62"/>
                <a:gd name="T18" fmla="*/ 183 w 99"/>
                <a:gd name="T19" fmla="*/ 369 h 62"/>
                <a:gd name="T20" fmla="*/ 165 w 99"/>
                <a:gd name="T21" fmla="*/ 25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Freeform 8"/>
            <p:cNvSpPr>
              <a:spLocks noEditPoints="1"/>
            </p:cNvSpPr>
            <p:nvPr/>
          </p:nvSpPr>
          <p:spPr bwMode="auto">
            <a:xfrm>
              <a:off x="6611" y="1702"/>
              <a:ext cx="568" cy="578"/>
            </a:xfrm>
            <a:custGeom>
              <a:avLst/>
              <a:gdLst>
                <a:gd name="T0" fmla="*/ 373 w 96"/>
                <a:gd name="T1" fmla="*/ 393 h 97"/>
                <a:gd name="T2" fmla="*/ 189 w 96"/>
                <a:gd name="T3" fmla="*/ 387 h 97"/>
                <a:gd name="T4" fmla="*/ 154 w 96"/>
                <a:gd name="T5" fmla="*/ 298 h 97"/>
                <a:gd name="T6" fmla="*/ 237 w 96"/>
                <a:gd name="T7" fmla="*/ 155 h 97"/>
                <a:gd name="T8" fmla="*/ 402 w 96"/>
                <a:gd name="T9" fmla="*/ 238 h 97"/>
                <a:gd name="T10" fmla="*/ 373 w 96"/>
                <a:gd name="T11" fmla="*/ 393 h 97"/>
                <a:gd name="T12" fmla="*/ 284 w 96"/>
                <a:gd name="T13" fmla="*/ 0 h 97"/>
                <a:gd name="T14" fmla="*/ 0 w 96"/>
                <a:gd name="T15" fmla="*/ 286 h 97"/>
                <a:gd name="T16" fmla="*/ 290 w 96"/>
                <a:gd name="T17" fmla="*/ 572 h 97"/>
                <a:gd name="T18" fmla="*/ 568 w 96"/>
                <a:gd name="T19" fmla="*/ 286 h 97"/>
                <a:gd name="T20" fmla="*/ 284 w 96"/>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97">
                  <a:moveTo>
                    <a:pt x="63" y="66"/>
                  </a:moveTo>
                  <a:cubicBezTo>
                    <a:pt x="54" y="76"/>
                    <a:pt x="40" y="75"/>
                    <a:pt x="32" y="65"/>
                  </a:cubicBezTo>
                  <a:cubicBezTo>
                    <a:pt x="29" y="61"/>
                    <a:pt x="26" y="56"/>
                    <a:pt x="26" y="50"/>
                  </a:cubicBezTo>
                  <a:cubicBezTo>
                    <a:pt x="26" y="39"/>
                    <a:pt x="30" y="30"/>
                    <a:pt x="40" y="26"/>
                  </a:cubicBezTo>
                  <a:cubicBezTo>
                    <a:pt x="52" y="22"/>
                    <a:pt x="64" y="28"/>
                    <a:pt x="68" y="40"/>
                  </a:cubicBezTo>
                  <a:cubicBezTo>
                    <a:pt x="71" y="49"/>
                    <a:pt x="69" y="58"/>
                    <a:pt x="63" y="66"/>
                  </a:cubicBezTo>
                  <a:moveTo>
                    <a:pt x="48" y="0"/>
                  </a:moveTo>
                  <a:cubicBezTo>
                    <a:pt x="22" y="0"/>
                    <a:pt x="0" y="22"/>
                    <a:pt x="0" y="48"/>
                  </a:cubicBezTo>
                  <a:cubicBezTo>
                    <a:pt x="0" y="76"/>
                    <a:pt x="23" y="97"/>
                    <a:pt x="49" y="96"/>
                  </a:cubicBezTo>
                  <a:cubicBezTo>
                    <a:pt x="74" y="96"/>
                    <a:pt x="96" y="74"/>
                    <a:pt x="96" y="48"/>
                  </a:cubicBezTo>
                  <a:cubicBezTo>
                    <a:pt x="95" y="21"/>
                    <a:pt x="74"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6" name="Freeform 9"/>
            <p:cNvSpPr>
              <a:spLocks/>
            </p:cNvSpPr>
            <p:nvPr/>
          </p:nvSpPr>
          <p:spPr bwMode="auto">
            <a:xfrm>
              <a:off x="7250" y="1702"/>
              <a:ext cx="520" cy="566"/>
            </a:xfrm>
            <a:custGeom>
              <a:avLst/>
              <a:gdLst>
                <a:gd name="T0" fmla="*/ 520 w 88"/>
                <a:gd name="T1" fmla="*/ 316 h 95"/>
                <a:gd name="T2" fmla="*/ 514 w 88"/>
                <a:gd name="T3" fmla="*/ 209 h 95"/>
                <a:gd name="T4" fmla="*/ 461 w 88"/>
                <a:gd name="T5" fmla="*/ 71 h 95"/>
                <a:gd name="T6" fmla="*/ 301 w 88"/>
                <a:gd name="T7" fmla="*/ 0 h 95"/>
                <a:gd name="T8" fmla="*/ 130 w 88"/>
                <a:gd name="T9" fmla="*/ 60 h 95"/>
                <a:gd name="T10" fmla="*/ 124 w 88"/>
                <a:gd name="T11" fmla="*/ 71 h 95"/>
                <a:gd name="T12" fmla="*/ 112 w 88"/>
                <a:gd name="T13" fmla="*/ 30 h 95"/>
                <a:gd name="T14" fmla="*/ 89 w 88"/>
                <a:gd name="T15" fmla="*/ 6 h 95"/>
                <a:gd name="T16" fmla="*/ 30 w 88"/>
                <a:gd name="T17" fmla="*/ 6 h 95"/>
                <a:gd name="T18" fmla="*/ 0 w 88"/>
                <a:gd name="T19" fmla="*/ 36 h 95"/>
                <a:gd name="T20" fmla="*/ 0 w 88"/>
                <a:gd name="T21" fmla="*/ 536 h 95"/>
                <a:gd name="T22" fmla="*/ 0 w 88"/>
                <a:gd name="T23" fmla="*/ 554 h 95"/>
                <a:gd name="T24" fmla="*/ 18 w 88"/>
                <a:gd name="T25" fmla="*/ 566 h 95"/>
                <a:gd name="T26" fmla="*/ 142 w 88"/>
                <a:gd name="T27" fmla="*/ 566 h 95"/>
                <a:gd name="T28" fmla="*/ 160 w 88"/>
                <a:gd name="T29" fmla="*/ 548 h 95"/>
                <a:gd name="T30" fmla="*/ 160 w 88"/>
                <a:gd name="T31" fmla="*/ 536 h 95"/>
                <a:gd name="T32" fmla="*/ 160 w 88"/>
                <a:gd name="T33" fmla="*/ 256 h 95"/>
                <a:gd name="T34" fmla="*/ 183 w 88"/>
                <a:gd name="T35" fmla="*/ 179 h 95"/>
                <a:gd name="T36" fmla="*/ 319 w 88"/>
                <a:gd name="T37" fmla="*/ 155 h 95"/>
                <a:gd name="T38" fmla="*/ 360 w 88"/>
                <a:gd name="T39" fmla="*/ 226 h 95"/>
                <a:gd name="T40" fmla="*/ 366 w 88"/>
                <a:gd name="T41" fmla="*/ 316 h 95"/>
                <a:gd name="T42" fmla="*/ 366 w 88"/>
                <a:gd name="T43" fmla="*/ 542 h 95"/>
                <a:gd name="T44" fmla="*/ 390 w 88"/>
                <a:gd name="T45" fmla="*/ 566 h 95"/>
                <a:gd name="T46" fmla="*/ 490 w 88"/>
                <a:gd name="T47" fmla="*/ 566 h 95"/>
                <a:gd name="T48" fmla="*/ 520 w 88"/>
                <a:gd name="T49" fmla="*/ 536 h 95"/>
                <a:gd name="T50" fmla="*/ 520 w 88"/>
                <a:gd name="T51" fmla="*/ 316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95">
                  <a:moveTo>
                    <a:pt x="88" y="53"/>
                  </a:moveTo>
                  <a:cubicBezTo>
                    <a:pt x="88" y="47"/>
                    <a:pt x="88" y="41"/>
                    <a:pt x="87" y="35"/>
                  </a:cubicBezTo>
                  <a:cubicBezTo>
                    <a:pt x="87" y="26"/>
                    <a:pt x="84" y="18"/>
                    <a:pt x="78" y="12"/>
                  </a:cubicBezTo>
                  <a:cubicBezTo>
                    <a:pt x="71" y="4"/>
                    <a:pt x="62" y="1"/>
                    <a:pt x="51" y="0"/>
                  </a:cubicBezTo>
                  <a:cubicBezTo>
                    <a:pt x="40" y="0"/>
                    <a:pt x="31" y="3"/>
                    <a:pt x="22" y="10"/>
                  </a:cubicBezTo>
                  <a:cubicBezTo>
                    <a:pt x="22" y="11"/>
                    <a:pt x="21" y="11"/>
                    <a:pt x="21" y="12"/>
                  </a:cubicBezTo>
                  <a:cubicBezTo>
                    <a:pt x="20" y="9"/>
                    <a:pt x="20" y="7"/>
                    <a:pt x="19" y="5"/>
                  </a:cubicBezTo>
                  <a:cubicBezTo>
                    <a:pt x="19" y="2"/>
                    <a:pt x="18" y="1"/>
                    <a:pt x="15" y="1"/>
                  </a:cubicBezTo>
                  <a:cubicBezTo>
                    <a:pt x="12" y="1"/>
                    <a:pt x="9" y="1"/>
                    <a:pt x="5" y="1"/>
                  </a:cubicBezTo>
                  <a:cubicBezTo>
                    <a:pt x="1" y="1"/>
                    <a:pt x="0" y="2"/>
                    <a:pt x="0" y="6"/>
                  </a:cubicBezTo>
                  <a:cubicBezTo>
                    <a:pt x="0" y="34"/>
                    <a:pt x="0" y="62"/>
                    <a:pt x="0" y="90"/>
                  </a:cubicBezTo>
                  <a:cubicBezTo>
                    <a:pt x="0" y="91"/>
                    <a:pt x="0" y="92"/>
                    <a:pt x="0" y="93"/>
                  </a:cubicBezTo>
                  <a:cubicBezTo>
                    <a:pt x="1" y="94"/>
                    <a:pt x="2" y="95"/>
                    <a:pt x="3" y="95"/>
                  </a:cubicBezTo>
                  <a:cubicBezTo>
                    <a:pt x="10" y="95"/>
                    <a:pt x="17" y="95"/>
                    <a:pt x="24" y="95"/>
                  </a:cubicBezTo>
                  <a:cubicBezTo>
                    <a:pt x="26" y="95"/>
                    <a:pt x="27" y="94"/>
                    <a:pt x="27" y="92"/>
                  </a:cubicBezTo>
                  <a:cubicBezTo>
                    <a:pt x="27" y="92"/>
                    <a:pt x="27" y="91"/>
                    <a:pt x="27" y="90"/>
                  </a:cubicBezTo>
                  <a:cubicBezTo>
                    <a:pt x="27" y="75"/>
                    <a:pt x="27" y="59"/>
                    <a:pt x="27" y="43"/>
                  </a:cubicBezTo>
                  <a:cubicBezTo>
                    <a:pt x="27" y="38"/>
                    <a:pt x="28" y="34"/>
                    <a:pt x="31" y="30"/>
                  </a:cubicBezTo>
                  <a:cubicBezTo>
                    <a:pt x="36" y="23"/>
                    <a:pt x="48" y="23"/>
                    <a:pt x="54" y="26"/>
                  </a:cubicBezTo>
                  <a:cubicBezTo>
                    <a:pt x="59" y="29"/>
                    <a:pt x="61" y="33"/>
                    <a:pt x="61" y="38"/>
                  </a:cubicBezTo>
                  <a:cubicBezTo>
                    <a:pt x="62" y="43"/>
                    <a:pt x="61" y="48"/>
                    <a:pt x="62" y="53"/>
                  </a:cubicBezTo>
                  <a:cubicBezTo>
                    <a:pt x="62" y="65"/>
                    <a:pt x="62" y="78"/>
                    <a:pt x="62" y="91"/>
                  </a:cubicBezTo>
                  <a:cubicBezTo>
                    <a:pt x="62" y="94"/>
                    <a:pt x="62" y="95"/>
                    <a:pt x="66" y="95"/>
                  </a:cubicBezTo>
                  <a:cubicBezTo>
                    <a:pt x="72" y="95"/>
                    <a:pt x="77" y="95"/>
                    <a:pt x="83" y="95"/>
                  </a:cubicBezTo>
                  <a:cubicBezTo>
                    <a:pt x="87" y="95"/>
                    <a:pt x="88" y="95"/>
                    <a:pt x="88" y="90"/>
                  </a:cubicBezTo>
                  <a:cubicBezTo>
                    <a:pt x="88" y="78"/>
                    <a:pt x="88" y="65"/>
                    <a:pt x="8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7" name="Freeform 10"/>
            <p:cNvSpPr>
              <a:spLocks/>
            </p:cNvSpPr>
            <p:nvPr/>
          </p:nvSpPr>
          <p:spPr bwMode="auto">
            <a:xfrm>
              <a:off x="6091" y="1708"/>
              <a:ext cx="473" cy="560"/>
            </a:xfrm>
            <a:custGeom>
              <a:avLst/>
              <a:gdLst>
                <a:gd name="T0" fmla="*/ 443 w 80"/>
                <a:gd name="T1" fmla="*/ 423 h 94"/>
                <a:gd name="T2" fmla="*/ 260 w 80"/>
                <a:gd name="T3" fmla="*/ 423 h 94"/>
                <a:gd name="T4" fmla="*/ 248 w 80"/>
                <a:gd name="T5" fmla="*/ 423 h 94"/>
                <a:gd name="T6" fmla="*/ 254 w 80"/>
                <a:gd name="T7" fmla="*/ 405 h 94"/>
                <a:gd name="T8" fmla="*/ 461 w 80"/>
                <a:gd name="T9" fmla="*/ 30 h 94"/>
                <a:gd name="T10" fmla="*/ 443 w 80"/>
                <a:gd name="T11" fmla="*/ 0 h 94"/>
                <a:gd name="T12" fmla="*/ 30 w 80"/>
                <a:gd name="T13" fmla="*/ 0 h 94"/>
                <a:gd name="T14" fmla="*/ 6 w 80"/>
                <a:gd name="T15" fmla="*/ 24 h 94"/>
                <a:gd name="T16" fmla="*/ 6 w 80"/>
                <a:gd name="T17" fmla="*/ 119 h 94"/>
                <a:gd name="T18" fmla="*/ 30 w 80"/>
                <a:gd name="T19" fmla="*/ 149 h 94"/>
                <a:gd name="T20" fmla="*/ 201 w 80"/>
                <a:gd name="T21" fmla="*/ 149 h 94"/>
                <a:gd name="T22" fmla="*/ 225 w 80"/>
                <a:gd name="T23" fmla="*/ 149 h 94"/>
                <a:gd name="T24" fmla="*/ 213 w 80"/>
                <a:gd name="T25" fmla="*/ 161 h 94"/>
                <a:gd name="T26" fmla="*/ 12 w 80"/>
                <a:gd name="T27" fmla="*/ 536 h 94"/>
                <a:gd name="T28" fmla="*/ 24 w 80"/>
                <a:gd name="T29" fmla="*/ 560 h 94"/>
                <a:gd name="T30" fmla="*/ 443 w 80"/>
                <a:gd name="T31" fmla="*/ 560 h 94"/>
                <a:gd name="T32" fmla="*/ 467 w 80"/>
                <a:gd name="T33" fmla="*/ 542 h 94"/>
                <a:gd name="T34" fmla="*/ 467 w 80"/>
                <a:gd name="T35" fmla="*/ 447 h 94"/>
                <a:gd name="T36" fmla="*/ 443 w 80"/>
                <a:gd name="T37" fmla="*/ 423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94">
                  <a:moveTo>
                    <a:pt x="75" y="71"/>
                  </a:moveTo>
                  <a:cubicBezTo>
                    <a:pt x="65" y="71"/>
                    <a:pt x="54" y="71"/>
                    <a:pt x="44" y="71"/>
                  </a:cubicBezTo>
                  <a:cubicBezTo>
                    <a:pt x="44" y="71"/>
                    <a:pt x="43" y="71"/>
                    <a:pt x="42" y="71"/>
                  </a:cubicBezTo>
                  <a:cubicBezTo>
                    <a:pt x="43" y="70"/>
                    <a:pt x="43" y="69"/>
                    <a:pt x="43" y="68"/>
                  </a:cubicBezTo>
                  <a:cubicBezTo>
                    <a:pt x="55" y="47"/>
                    <a:pt x="66" y="26"/>
                    <a:pt x="78" y="5"/>
                  </a:cubicBezTo>
                  <a:cubicBezTo>
                    <a:pt x="80" y="2"/>
                    <a:pt x="79" y="0"/>
                    <a:pt x="75" y="0"/>
                  </a:cubicBezTo>
                  <a:cubicBezTo>
                    <a:pt x="52" y="0"/>
                    <a:pt x="28" y="0"/>
                    <a:pt x="5" y="0"/>
                  </a:cubicBezTo>
                  <a:cubicBezTo>
                    <a:pt x="1" y="0"/>
                    <a:pt x="1" y="1"/>
                    <a:pt x="1" y="4"/>
                  </a:cubicBezTo>
                  <a:cubicBezTo>
                    <a:pt x="1" y="10"/>
                    <a:pt x="1" y="15"/>
                    <a:pt x="1" y="20"/>
                  </a:cubicBezTo>
                  <a:cubicBezTo>
                    <a:pt x="1" y="24"/>
                    <a:pt x="1" y="25"/>
                    <a:pt x="5" y="25"/>
                  </a:cubicBezTo>
                  <a:cubicBezTo>
                    <a:pt x="15" y="25"/>
                    <a:pt x="25" y="25"/>
                    <a:pt x="34" y="25"/>
                  </a:cubicBezTo>
                  <a:cubicBezTo>
                    <a:pt x="35" y="25"/>
                    <a:pt x="36" y="25"/>
                    <a:pt x="38" y="25"/>
                  </a:cubicBezTo>
                  <a:cubicBezTo>
                    <a:pt x="37" y="26"/>
                    <a:pt x="37" y="26"/>
                    <a:pt x="36" y="27"/>
                  </a:cubicBezTo>
                  <a:cubicBezTo>
                    <a:pt x="25" y="48"/>
                    <a:pt x="13" y="69"/>
                    <a:pt x="2" y="90"/>
                  </a:cubicBezTo>
                  <a:cubicBezTo>
                    <a:pt x="0" y="93"/>
                    <a:pt x="1" y="94"/>
                    <a:pt x="4" y="94"/>
                  </a:cubicBezTo>
                  <a:cubicBezTo>
                    <a:pt x="28" y="94"/>
                    <a:pt x="52" y="94"/>
                    <a:pt x="75" y="94"/>
                  </a:cubicBezTo>
                  <a:cubicBezTo>
                    <a:pt x="78" y="94"/>
                    <a:pt x="79" y="93"/>
                    <a:pt x="79" y="91"/>
                  </a:cubicBezTo>
                  <a:cubicBezTo>
                    <a:pt x="79" y="85"/>
                    <a:pt x="79" y="80"/>
                    <a:pt x="79" y="75"/>
                  </a:cubicBezTo>
                  <a:cubicBezTo>
                    <a:pt x="79" y="71"/>
                    <a:pt x="79" y="71"/>
                    <a:pt x="75"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8" name="Freeform 11"/>
            <p:cNvSpPr>
              <a:spLocks/>
            </p:cNvSpPr>
            <p:nvPr/>
          </p:nvSpPr>
          <p:spPr bwMode="auto">
            <a:xfrm>
              <a:off x="1953" y="1476"/>
              <a:ext cx="159" cy="786"/>
            </a:xfrm>
            <a:custGeom>
              <a:avLst/>
              <a:gdLst>
                <a:gd name="T0" fmla="*/ 135 w 27"/>
                <a:gd name="T1" fmla="*/ 0 h 132"/>
                <a:gd name="T2" fmla="*/ 24 w 27"/>
                <a:gd name="T3" fmla="*/ 0 h 132"/>
                <a:gd name="T4" fmla="*/ 0 w 27"/>
                <a:gd name="T5" fmla="*/ 24 h 132"/>
                <a:gd name="T6" fmla="*/ 0 w 27"/>
                <a:gd name="T7" fmla="*/ 393 h 132"/>
                <a:gd name="T8" fmla="*/ 0 w 27"/>
                <a:gd name="T9" fmla="*/ 762 h 132"/>
                <a:gd name="T10" fmla="*/ 24 w 27"/>
                <a:gd name="T11" fmla="*/ 786 h 132"/>
                <a:gd name="T12" fmla="*/ 130 w 27"/>
                <a:gd name="T13" fmla="*/ 786 h 132"/>
                <a:gd name="T14" fmla="*/ 159 w 27"/>
                <a:gd name="T15" fmla="*/ 756 h 132"/>
                <a:gd name="T16" fmla="*/ 159 w 27"/>
                <a:gd name="T17" fmla="*/ 24 h 132"/>
                <a:gd name="T18" fmla="*/ 135 w 2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32">
                  <a:moveTo>
                    <a:pt x="23" y="0"/>
                  </a:moveTo>
                  <a:cubicBezTo>
                    <a:pt x="17" y="0"/>
                    <a:pt x="10" y="0"/>
                    <a:pt x="4" y="0"/>
                  </a:cubicBezTo>
                  <a:cubicBezTo>
                    <a:pt x="1" y="0"/>
                    <a:pt x="0" y="1"/>
                    <a:pt x="0" y="4"/>
                  </a:cubicBezTo>
                  <a:cubicBezTo>
                    <a:pt x="0" y="24"/>
                    <a:pt x="0" y="45"/>
                    <a:pt x="0" y="66"/>
                  </a:cubicBezTo>
                  <a:cubicBezTo>
                    <a:pt x="0" y="86"/>
                    <a:pt x="0" y="107"/>
                    <a:pt x="0" y="128"/>
                  </a:cubicBezTo>
                  <a:cubicBezTo>
                    <a:pt x="0" y="131"/>
                    <a:pt x="1" y="132"/>
                    <a:pt x="4" y="132"/>
                  </a:cubicBezTo>
                  <a:cubicBezTo>
                    <a:pt x="10" y="132"/>
                    <a:pt x="16" y="132"/>
                    <a:pt x="22" y="132"/>
                  </a:cubicBezTo>
                  <a:cubicBezTo>
                    <a:pt x="26" y="132"/>
                    <a:pt x="27" y="131"/>
                    <a:pt x="27" y="127"/>
                  </a:cubicBezTo>
                  <a:cubicBezTo>
                    <a:pt x="27" y="86"/>
                    <a:pt x="27" y="45"/>
                    <a:pt x="27" y="4"/>
                  </a:cubicBezTo>
                  <a:cubicBezTo>
                    <a:pt x="27" y="1"/>
                    <a:pt x="26"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9" name="Freeform 12"/>
            <p:cNvSpPr>
              <a:spLocks/>
            </p:cNvSpPr>
            <p:nvPr/>
          </p:nvSpPr>
          <p:spPr bwMode="auto">
            <a:xfrm>
              <a:off x="3360" y="1702"/>
              <a:ext cx="325" cy="560"/>
            </a:xfrm>
            <a:custGeom>
              <a:avLst/>
              <a:gdLst>
                <a:gd name="T0" fmla="*/ 307 w 55"/>
                <a:gd name="T1" fmla="*/ 0 h 94"/>
                <a:gd name="T2" fmla="*/ 278 w 55"/>
                <a:gd name="T3" fmla="*/ 0 h 94"/>
                <a:gd name="T4" fmla="*/ 148 w 55"/>
                <a:gd name="T5" fmla="*/ 42 h 94"/>
                <a:gd name="T6" fmla="*/ 112 w 55"/>
                <a:gd name="T7" fmla="*/ 66 h 94"/>
                <a:gd name="T8" fmla="*/ 106 w 55"/>
                <a:gd name="T9" fmla="*/ 24 h 94"/>
                <a:gd name="T10" fmla="*/ 83 w 55"/>
                <a:gd name="T11" fmla="*/ 6 h 94"/>
                <a:gd name="T12" fmla="*/ 18 w 55"/>
                <a:gd name="T13" fmla="*/ 6 h 94"/>
                <a:gd name="T14" fmla="*/ 0 w 55"/>
                <a:gd name="T15" fmla="*/ 30 h 94"/>
                <a:gd name="T16" fmla="*/ 0 w 55"/>
                <a:gd name="T17" fmla="*/ 536 h 94"/>
                <a:gd name="T18" fmla="*/ 24 w 55"/>
                <a:gd name="T19" fmla="*/ 560 h 94"/>
                <a:gd name="T20" fmla="*/ 130 w 55"/>
                <a:gd name="T21" fmla="*/ 560 h 94"/>
                <a:gd name="T22" fmla="*/ 154 w 55"/>
                <a:gd name="T23" fmla="*/ 536 h 94"/>
                <a:gd name="T24" fmla="*/ 154 w 55"/>
                <a:gd name="T25" fmla="*/ 411 h 94"/>
                <a:gd name="T26" fmla="*/ 154 w 55"/>
                <a:gd name="T27" fmla="*/ 250 h 94"/>
                <a:gd name="T28" fmla="*/ 254 w 55"/>
                <a:gd name="T29" fmla="*/ 143 h 94"/>
                <a:gd name="T30" fmla="*/ 307 w 55"/>
                <a:gd name="T31" fmla="*/ 143 h 94"/>
                <a:gd name="T32" fmla="*/ 325 w 55"/>
                <a:gd name="T33" fmla="*/ 125 h 94"/>
                <a:gd name="T34" fmla="*/ 325 w 55"/>
                <a:gd name="T35" fmla="*/ 18 h 94"/>
                <a:gd name="T36" fmla="*/ 307 w 55"/>
                <a:gd name="T37" fmla="*/ 0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94">
                  <a:moveTo>
                    <a:pt x="52" y="0"/>
                  </a:moveTo>
                  <a:cubicBezTo>
                    <a:pt x="50" y="0"/>
                    <a:pt x="49" y="0"/>
                    <a:pt x="47" y="0"/>
                  </a:cubicBezTo>
                  <a:cubicBezTo>
                    <a:pt x="39" y="0"/>
                    <a:pt x="31" y="2"/>
                    <a:pt x="25" y="7"/>
                  </a:cubicBezTo>
                  <a:cubicBezTo>
                    <a:pt x="23" y="8"/>
                    <a:pt x="21" y="10"/>
                    <a:pt x="19" y="11"/>
                  </a:cubicBezTo>
                  <a:cubicBezTo>
                    <a:pt x="19" y="9"/>
                    <a:pt x="19" y="7"/>
                    <a:pt x="18" y="4"/>
                  </a:cubicBezTo>
                  <a:cubicBezTo>
                    <a:pt x="18" y="2"/>
                    <a:pt x="17" y="1"/>
                    <a:pt x="14" y="1"/>
                  </a:cubicBezTo>
                  <a:cubicBezTo>
                    <a:pt x="11" y="1"/>
                    <a:pt x="7" y="1"/>
                    <a:pt x="3" y="1"/>
                  </a:cubicBezTo>
                  <a:cubicBezTo>
                    <a:pt x="0" y="1"/>
                    <a:pt x="0" y="2"/>
                    <a:pt x="0" y="5"/>
                  </a:cubicBezTo>
                  <a:cubicBezTo>
                    <a:pt x="0" y="33"/>
                    <a:pt x="0" y="61"/>
                    <a:pt x="0" y="90"/>
                  </a:cubicBezTo>
                  <a:cubicBezTo>
                    <a:pt x="0" y="93"/>
                    <a:pt x="1" y="94"/>
                    <a:pt x="4" y="94"/>
                  </a:cubicBezTo>
                  <a:cubicBezTo>
                    <a:pt x="10" y="94"/>
                    <a:pt x="16" y="94"/>
                    <a:pt x="22" y="94"/>
                  </a:cubicBezTo>
                  <a:cubicBezTo>
                    <a:pt x="25" y="94"/>
                    <a:pt x="26" y="93"/>
                    <a:pt x="26" y="90"/>
                  </a:cubicBezTo>
                  <a:cubicBezTo>
                    <a:pt x="26" y="83"/>
                    <a:pt x="26" y="76"/>
                    <a:pt x="26" y="69"/>
                  </a:cubicBezTo>
                  <a:cubicBezTo>
                    <a:pt x="26" y="60"/>
                    <a:pt x="26" y="51"/>
                    <a:pt x="26" y="42"/>
                  </a:cubicBezTo>
                  <a:cubicBezTo>
                    <a:pt x="26" y="32"/>
                    <a:pt x="31" y="25"/>
                    <a:pt x="43" y="24"/>
                  </a:cubicBezTo>
                  <a:cubicBezTo>
                    <a:pt x="46" y="24"/>
                    <a:pt x="49" y="24"/>
                    <a:pt x="52" y="24"/>
                  </a:cubicBezTo>
                  <a:cubicBezTo>
                    <a:pt x="54" y="24"/>
                    <a:pt x="55" y="23"/>
                    <a:pt x="55" y="21"/>
                  </a:cubicBezTo>
                  <a:cubicBezTo>
                    <a:pt x="55" y="15"/>
                    <a:pt x="55" y="9"/>
                    <a:pt x="55" y="3"/>
                  </a:cubicBezTo>
                  <a:cubicBezTo>
                    <a:pt x="55" y="1"/>
                    <a:pt x="54" y="0"/>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 name="Freeform 13"/>
            <p:cNvSpPr>
              <a:spLocks/>
            </p:cNvSpPr>
            <p:nvPr/>
          </p:nvSpPr>
          <p:spPr bwMode="auto">
            <a:xfrm>
              <a:off x="5382" y="1685"/>
              <a:ext cx="342" cy="577"/>
            </a:xfrm>
            <a:custGeom>
              <a:avLst/>
              <a:gdLst>
                <a:gd name="T0" fmla="*/ 324 w 58"/>
                <a:gd name="T1" fmla="*/ 0 h 97"/>
                <a:gd name="T2" fmla="*/ 295 w 58"/>
                <a:gd name="T3" fmla="*/ 0 h 97"/>
                <a:gd name="T4" fmla="*/ 153 w 58"/>
                <a:gd name="T5" fmla="*/ 48 h 97"/>
                <a:gd name="T6" fmla="*/ 124 w 58"/>
                <a:gd name="T7" fmla="*/ 71 h 97"/>
                <a:gd name="T8" fmla="*/ 118 w 58"/>
                <a:gd name="T9" fmla="*/ 48 h 97"/>
                <a:gd name="T10" fmla="*/ 112 w 58"/>
                <a:gd name="T11" fmla="*/ 30 h 97"/>
                <a:gd name="T12" fmla="*/ 88 w 58"/>
                <a:gd name="T13" fmla="*/ 6 h 97"/>
                <a:gd name="T14" fmla="*/ 24 w 58"/>
                <a:gd name="T15" fmla="*/ 12 h 97"/>
                <a:gd name="T16" fmla="*/ 0 w 58"/>
                <a:gd name="T17" fmla="*/ 30 h 97"/>
                <a:gd name="T18" fmla="*/ 0 w 58"/>
                <a:gd name="T19" fmla="*/ 553 h 97"/>
                <a:gd name="T20" fmla="*/ 24 w 58"/>
                <a:gd name="T21" fmla="*/ 577 h 97"/>
                <a:gd name="T22" fmla="*/ 130 w 58"/>
                <a:gd name="T23" fmla="*/ 577 h 97"/>
                <a:gd name="T24" fmla="*/ 159 w 58"/>
                <a:gd name="T25" fmla="*/ 547 h 97"/>
                <a:gd name="T26" fmla="*/ 159 w 58"/>
                <a:gd name="T27" fmla="*/ 262 h 97"/>
                <a:gd name="T28" fmla="*/ 242 w 58"/>
                <a:gd name="T29" fmla="*/ 155 h 97"/>
                <a:gd name="T30" fmla="*/ 318 w 58"/>
                <a:gd name="T31" fmla="*/ 149 h 97"/>
                <a:gd name="T32" fmla="*/ 342 w 58"/>
                <a:gd name="T33" fmla="*/ 131 h 97"/>
                <a:gd name="T34" fmla="*/ 342 w 58"/>
                <a:gd name="T35" fmla="*/ 18 h 97"/>
                <a:gd name="T36" fmla="*/ 324 w 5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97">
                  <a:moveTo>
                    <a:pt x="55" y="0"/>
                  </a:moveTo>
                  <a:cubicBezTo>
                    <a:pt x="53" y="0"/>
                    <a:pt x="51" y="0"/>
                    <a:pt x="50" y="0"/>
                  </a:cubicBezTo>
                  <a:cubicBezTo>
                    <a:pt x="41" y="0"/>
                    <a:pt x="33" y="3"/>
                    <a:pt x="26" y="8"/>
                  </a:cubicBezTo>
                  <a:cubicBezTo>
                    <a:pt x="24" y="10"/>
                    <a:pt x="22" y="11"/>
                    <a:pt x="21" y="12"/>
                  </a:cubicBezTo>
                  <a:cubicBezTo>
                    <a:pt x="20" y="11"/>
                    <a:pt x="20" y="9"/>
                    <a:pt x="20" y="8"/>
                  </a:cubicBezTo>
                  <a:cubicBezTo>
                    <a:pt x="20" y="7"/>
                    <a:pt x="20" y="6"/>
                    <a:pt x="19" y="5"/>
                  </a:cubicBezTo>
                  <a:cubicBezTo>
                    <a:pt x="19" y="3"/>
                    <a:pt x="18" y="2"/>
                    <a:pt x="15" y="1"/>
                  </a:cubicBezTo>
                  <a:cubicBezTo>
                    <a:pt x="11" y="1"/>
                    <a:pt x="8" y="2"/>
                    <a:pt x="4" y="2"/>
                  </a:cubicBezTo>
                  <a:cubicBezTo>
                    <a:pt x="1" y="2"/>
                    <a:pt x="0" y="2"/>
                    <a:pt x="0" y="5"/>
                  </a:cubicBezTo>
                  <a:cubicBezTo>
                    <a:pt x="0" y="35"/>
                    <a:pt x="0" y="64"/>
                    <a:pt x="0" y="93"/>
                  </a:cubicBezTo>
                  <a:cubicBezTo>
                    <a:pt x="0" y="97"/>
                    <a:pt x="1" y="97"/>
                    <a:pt x="4" y="97"/>
                  </a:cubicBezTo>
                  <a:cubicBezTo>
                    <a:pt x="10" y="97"/>
                    <a:pt x="16" y="97"/>
                    <a:pt x="22" y="97"/>
                  </a:cubicBezTo>
                  <a:cubicBezTo>
                    <a:pt x="27" y="97"/>
                    <a:pt x="27" y="97"/>
                    <a:pt x="27" y="92"/>
                  </a:cubicBezTo>
                  <a:cubicBezTo>
                    <a:pt x="27" y="76"/>
                    <a:pt x="27" y="60"/>
                    <a:pt x="27" y="44"/>
                  </a:cubicBezTo>
                  <a:cubicBezTo>
                    <a:pt x="28" y="34"/>
                    <a:pt x="32" y="28"/>
                    <a:pt x="41" y="26"/>
                  </a:cubicBezTo>
                  <a:cubicBezTo>
                    <a:pt x="45" y="25"/>
                    <a:pt x="50" y="25"/>
                    <a:pt x="54" y="25"/>
                  </a:cubicBezTo>
                  <a:cubicBezTo>
                    <a:pt x="56" y="25"/>
                    <a:pt x="58" y="24"/>
                    <a:pt x="58" y="22"/>
                  </a:cubicBezTo>
                  <a:cubicBezTo>
                    <a:pt x="58" y="15"/>
                    <a:pt x="58" y="9"/>
                    <a:pt x="58" y="3"/>
                  </a:cubicBezTo>
                  <a:cubicBezTo>
                    <a:pt x="58" y="1"/>
                    <a:pt x="57"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1" name="Freeform 14"/>
            <p:cNvSpPr>
              <a:spLocks/>
            </p:cNvSpPr>
            <p:nvPr/>
          </p:nvSpPr>
          <p:spPr bwMode="auto">
            <a:xfrm>
              <a:off x="5813" y="1690"/>
              <a:ext cx="160" cy="572"/>
            </a:xfrm>
            <a:custGeom>
              <a:avLst/>
              <a:gdLst>
                <a:gd name="T0" fmla="*/ 136 w 27"/>
                <a:gd name="T1" fmla="*/ 6 h 96"/>
                <a:gd name="T2" fmla="*/ 18 w 27"/>
                <a:gd name="T3" fmla="*/ 6 h 96"/>
                <a:gd name="T4" fmla="*/ 0 w 27"/>
                <a:gd name="T5" fmla="*/ 24 h 96"/>
                <a:gd name="T6" fmla="*/ 0 w 27"/>
                <a:gd name="T7" fmla="*/ 286 h 96"/>
                <a:gd name="T8" fmla="*/ 0 w 27"/>
                <a:gd name="T9" fmla="*/ 548 h 96"/>
                <a:gd name="T10" fmla="*/ 18 w 27"/>
                <a:gd name="T11" fmla="*/ 572 h 96"/>
                <a:gd name="T12" fmla="*/ 130 w 27"/>
                <a:gd name="T13" fmla="*/ 572 h 96"/>
                <a:gd name="T14" fmla="*/ 160 w 27"/>
                <a:gd name="T15" fmla="*/ 548 h 96"/>
                <a:gd name="T16" fmla="*/ 160 w 27"/>
                <a:gd name="T17" fmla="*/ 24 h 96"/>
                <a:gd name="T18" fmla="*/ 136 w 27"/>
                <a:gd name="T19" fmla="*/ 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96">
                  <a:moveTo>
                    <a:pt x="23" y="1"/>
                  </a:moveTo>
                  <a:cubicBezTo>
                    <a:pt x="17" y="0"/>
                    <a:pt x="10" y="0"/>
                    <a:pt x="3" y="1"/>
                  </a:cubicBezTo>
                  <a:cubicBezTo>
                    <a:pt x="0" y="1"/>
                    <a:pt x="0" y="1"/>
                    <a:pt x="0" y="4"/>
                  </a:cubicBezTo>
                  <a:cubicBezTo>
                    <a:pt x="0" y="19"/>
                    <a:pt x="0" y="34"/>
                    <a:pt x="0" y="48"/>
                  </a:cubicBezTo>
                  <a:cubicBezTo>
                    <a:pt x="0" y="63"/>
                    <a:pt x="0" y="78"/>
                    <a:pt x="0" y="92"/>
                  </a:cubicBezTo>
                  <a:cubicBezTo>
                    <a:pt x="0" y="95"/>
                    <a:pt x="1" y="96"/>
                    <a:pt x="3" y="96"/>
                  </a:cubicBezTo>
                  <a:cubicBezTo>
                    <a:pt x="10" y="96"/>
                    <a:pt x="16" y="96"/>
                    <a:pt x="22" y="96"/>
                  </a:cubicBezTo>
                  <a:cubicBezTo>
                    <a:pt x="26" y="96"/>
                    <a:pt x="27" y="95"/>
                    <a:pt x="27" y="92"/>
                  </a:cubicBezTo>
                  <a:cubicBezTo>
                    <a:pt x="27" y="4"/>
                    <a:pt x="27" y="4"/>
                    <a:pt x="27" y="4"/>
                  </a:cubicBezTo>
                  <a:cubicBezTo>
                    <a:pt x="27" y="1"/>
                    <a:pt x="26" y="1"/>
                    <a:pt x="23"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2" name="Freeform 15"/>
            <p:cNvSpPr>
              <a:spLocks/>
            </p:cNvSpPr>
            <p:nvPr/>
          </p:nvSpPr>
          <p:spPr bwMode="auto">
            <a:xfrm>
              <a:off x="5795" y="1440"/>
              <a:ext cx="190" cy="191"/>
            </a:xfrm>
            <a:custGeom>
              <a:avLst/>
              <a:gdLst>
                <a:gd name="T0" fmla="*/ 89 w 32"/>
                <a:gd name="T1" fmla="*/ 0 h 32"/>
                <a:gd name="T2" fmla="*/ 0 w 32"/>
                <a:gd name="T3" fmla="*/ 101 h 32"/>
                <a:gd name="T4" fmla="*/ 95 w 32"/>
                <a:gd name="T5" fmla="*/ 191 h 32"/>
                <a:gd name="T6" fmla="*/ 190 w 32"/>
                <a:gd name="T7" fmla="*/ 96 h 32"/>
                <a:gd name="T8" fmla="*/ 89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15" y="0"/>
                  </a:moveTo>
                  <a:cubicBezTo>
                    <a:pt x="7" y="1"/>
                    <a:pt x="0" y="9"/>
                    <a:pt x="0" y="17"/>
                  </a:cubicBezTo>
                  <a:cubicBezTo>
                    <a:pt x="1" y="26"/>
                    <a:pt x="8" y="32"/>
                    <a:pt x="16" y="32"/>
                  </a:cubicBezTo>
                  <a:cubicBezTo>
                    <a:pt x="25" y="32"/>
                    <a:pt x="32" y="24"/>
                    <a:pt x="32" y="16"/>
                  </a:cubicBezTo>
                  <a:cubicBezTo>
                    <a:pt x="32" y="7"/>
                    <a:pt x="24"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4" name="Title 1"/>
          <p:cNvSpPr>
            <a:spLocks noGrp="1"/>
          </p:cNvSpPr>
          <p:nvPr>
            <p:ph type="title"/>
          </p:nvPr>
        </p:nvSpPr>
        <p:spPr>
          <a:xfrm>
            <a:off x="811530" y="1484784"/>
            <a:ext cx="7520940" cy="1800200"/>
          </a:xfrm>
        </p:spPr>
        <p:txBody>
          <a:bodyPr/>
          <a:lstStyle>
            <a:lvl1pPr algn="ctr">
              <a:defRPr sz="6000" baseline="0">
                <a:solidFill>
                  <a:srgbClr val="E26E00"/>
                </a:solidFill>
              </a:defRPr>
            </a:lvl1pPr>
          </a:lstStyle>
          <a:p>
            <a:r>
              <a:rPr lang="en-US" dirty="0"/>
              <a:t>Click to edit Master title style</a:t>
            </a:r>
          </a:p>
        </p:txBody>
      </p:sp>
      <p:sp>
        <p:nvSpPr>
          <p:cNvPr id="33" name="Freeform 79"/>
          <p:cNvSpPr>
            <a:spLocks noChangeAspect="1"/>
          </p:cNvSpPr>
          <p:nvPr userDrawn="1"/>
        </p:nvSpPr>
        <p:spPr bwMode="auto">
          <a:xfrm>
            <a:off x="7596336" y="6165304"/>
            <a:ext cx="1261481" cy="72000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Tree>
    <p:extLst>
      <p:ext uri="{BB962C8B-B14F-4D97-AF65-F5344CB8AC3E}">
        <p14:creationId xmlns:p14="http://schemas.microsoft.com/office/powerpoint/2010/main" val="3792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order">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548640"/>
          </a:xfrm>
        </p:spPr>
        <p:txBody>
          <a:bodyPr/>
          <a:lstStyle>
            <a:lvl1pPr algn="ctr">
              <a:defRPr baseline="0"/>
            </a:lvl1pPr>
          </a:lstStyle>
          <a:p>
            <a:r>
              <a:rPr lang="en-US" dirty="0"/>
              <a:t>Click to edit Master title style</a:t>
            </a:r>
            <a:endParaRPr lang="en-AU" dirty="0"/>
          </a:p>
        </p:txBody>
      </p:sp>
    </p:spTree>
    <p:extLst>
      <p:ext uri="{BB962C8B-B14F-4D97-AF65-F5344CB8AC3E}">
        <p14:creationId xmlns:p14="http://schemas.microsoft.com/office/powerpoint/2010/main" val="332661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cells">
    <p:spTree>
      <p:nvGrpSpPr>
        <p:cNvPr id="1" name=""/>
        <p:cNvGrpSpPr/>
        <p:nvPr/>
      </p:nvGrpSpPr>
      <p:grpSpPr>
        <a:xfrm>
          <a:off x="0" y="0"/>
          <a:ext cx="0" cy="0"/>
          <a:chOff x="0" y="0"/>
          <a:chExt cx="0" cy="0"/>
        </a:xfrm>
      </p:grpSpPr>
      <p:sp>
        <p:nvSpPr>
          <p:cNvPr id="3" name="TextBox 2"/>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1"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2" name="TextBox 11"/>
          <p:cNvSpPr txBox="1"/>
          <p:nvPr/>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rgbClr val="FFFFFF"/>
                </a:solidFill>
              </a:rPr>
              <a:pPr/>
              <a:t>‹#›</a:t>
            </a:fld>
            <a:endParaRPr lang="en-AU" sz="1000" dirty="0">
              <a:solidFill>
                <a:srgbClr val="FFFFFF"/>
              </a:solidFill>
            </a:endParaRPr>
          </a:p>
        </p:txBody>
      </p:sp>
      <p:sp>
        <p:nvSpPr>
          <p:cNvPr id="5" name="TextBox 4"/>
          <p:cNvSpPr txBox="1"/>
          <p:nvPr/>
        </p:nvSpPr>
        <p:spPr>
          <a:xfrm>
            <a:off x="-3348880" y="4437112"/>
            <a:ext cx="914400" cy="914400"/>
          </a:xfrm>
          <a:prstGeom prst="rect">
            <a:avLst/>
          </a:prstGeom>
        </p:spPr>
        <p:txBody>
          <a:bodyPr vert="horz" wrap="none" lIns="91440" tIns="45720" rIns="91440" bIns="45720" rtlCol="0" anchor="ctr">
            <a:noAutofit/>
          </a:bodyPr>
          <a:lstStyle/>
          <a:p>
            <a:endParaRPr lang="en-AU" sz="1400" dirty="0">
              <a:solidFill>
                <a:srgbClr val="CC6600"/>
              </a:solidFill>
            </a:endParaRPr>
          </a:p>
        </p:txBody>
      </p:sp>
      <p:sp>
        <p:nvSpPr>
          <p:cNvPr id="18" name="Title 1"/>
          <p:cNvSpPr>
            <a:spLocks noGrp="1"/>
          </p:cNvSpPr>
          <p:nvPr>
            <p:ph type="title"/>
          </p:nvPr>
        </p:nvSpPr>
        <p:spPr>
          <a:xfrm>
            <a:off x="811530" y="365760"/>
            <a:ext cx="7520940" cy="548640"/>
          </a:xfrm>
        </p:spPr>
        <p:txBody>
          <a:bodyPr/>
          <a:lstStyle>
            <a:lvl1pPr algn="ctr">
              <a:defRPr sz="3500" baseline="0">
                <a:solidFill>
                  <a:srgbClr val="E26E00"/>
                </a:solidFill>
              </a:defRPr>
            </a:lvl1pPr>
          </a:lstStyle>
          <a:p>
            <a:r>
              <a:rPr lang="en-US" dirty="0"/>
              <a:t>Click to edit Master title style</a:t>
            </a:r>
            <a:endParaRPr lang="en-AU" dirty="0"/>
          </a:p>
        </p:txBody>
      </p:sp>
      <p:sp>
        <p:nvSpPr>
          <p:cNvPr id="9" name="TextBox 8"/>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0"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3" name="TextBox 12"/>
          <p:cNvSpPr txBox="1"/>
          <p:nvPr/>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rgbClr val="FFFFFF"/>
                </a:solidFill>
              </a:rPr>
              <a:pPr/>
              <a:t>‹#›</a:t>
            </a:fld>
            <a:endParaRPr lang="en-AU" sz="1000" dirty="0">
              <a:solidFill>
                <a:srgbClr val="FFFFFF"/>
              </a:solidFill>
            </a:endParaRPr>
          </a:p>
        </p:txBody>
      </p:sp>
      <p:sp>
        <p:nvSpPr>
          <p:cNvPr id="14" name="TextBox 13"/>
          <p:cNvSpPr txBox="1"/>
          <p:nvPr/>
        </p:nvSpPr>
        <p:spPr>
          <a:xfrm>
            <a:off x="-3348880" y="4437112"/>
            <a:ext cx="914400" cy="914400"/>
          </a:xfrm>
          <a:prstGeom prst="rect">
            <a:avLst/>
          </a:prstGeom>
        </p:spPr>
        <p:txBody>
          <a:bodyPr vert="horz" wrap="none" lIns="91440" tIns="45720" rIns="91440" bIns="45720" rtlCol="0" anchor="ctr">
            <a:noAutofit/>
          </a:bodyPr>
          <a:lstStyle/>
          <a:p>
            <a:endParaRPr lang="en-AU" sz="1400" dirty="0">
              <a:solidFill>
                <a:srgbClr val="CC6600"/>
              </a:solidFill>
            </a:endParaRPr>
          </a:p>
        </p:txBody>
      </p:sp>
      <p:sp>
        <p:nvSpPr>
          <p:cNvPr id="15" name="Content Placeholder 7"/>
          <p:cNvSpPr>
            <a:spLocks noGrp="1"/>
          </p:cNvSpPr>
          <p:nvPr>
            <p:ph idx="1"/>
          </p:nvPr>
        </p:nvSpPr>
        <p:spPr>
          <a:xfrm>
            <a:off x="822960" y="1100628"/>
            <a:ext cx="7520940" cy="4704636"/>
          </a:xfrm>
        </p:spPr>
        <p:txBody>
          <a:bodyPr>
            <a:normAutofit/>
          </a:bodyPr>
          <a:lstStyle>
            <a:lvl1pPr>
              <a:defRPr sz="2500" baseline="0">
                <a:latin typeface="Franklin Gothic Book" panose="020B0503020102020204" pitchFamily="34" charset="0"/>
              </a:defRPr>
            </a:lvl1pPr>
          </a:lstStyle>
          <a:p>
            <a:pPr lvl="0" indent="0">
              <a:buNone/>
            </a:pPr>
            <a:r>
              <a:rPr lang="en-US" dirty="0"/>
              <a:t>Click to edit Master text styles</a:t>
            </a:r>
          </a:p>
        </p:txBody>
      </p:sp>
      <p:sp>
        <p:nvSpPr>
          <p:cNvPr id="16" name="TextBox 15"/>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7"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9" name="TextBox 18"/>
          <p:cNvSpPr txBox="1"/>
          <p:nvPr userDrawn="1"/>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rgbClr val="FFFFFF"/>
                </a:solidFill>
              </a:rPr>
              <a:pPr/>
              <a:t>‹#›</a:t>
            </a:fld>
            <a:endParaRPr lang="en-AU" sz="1000" dirty="0">
              <a:solidFill>
                <a:srgbClr val="FFFFFF"/>
              </a:solidFill>
            </a:endParaRPr>
          </a:p>
        </p:txBody>
      </p:sp>
      <p:sp>
        <p:nvSpPr>
          <p:cNvPr id="20" name="TextBox 19"/>
          <p:cNvSpPr txBox="1"/>
          <p:nvPr userDrawn="1"/>
        </p:nvSpPr>
        <p:spPr>
          <a:xfrm>
            <a:off x="-3348880" y="4437112"/>
            <a:ext cx="914400" cy="914400"/>
          </a:xfrm>
          <a:prstGeom prst="rect">
            <a:avLst/>
          </a:prstGeom>
        </p:spPr>
        <p:txBody>
          <a:bodyPr vert="horz" wrap="none" lIns="91440" tIns="45720" rIns="91440" bIns="45720" rtlCol="0" anchor="ctr">
            <a:noAutofit/>
          </a:bodyPr>
          <a:lstStyle/>
          <a:p>
            <a:endParaRPr lang="en-AU" sz="1400" dirty="0">
              <a:solidFill>
                <a:srgbClr val="CC6600"/>
              </a:solidFill>
            </a:endParaRPr>
          </a:p>
        </p:txBody>
      </p:sp>
    </p:spTree>
    <p:extLst>
      <p:ext uri="{BB962C8B-B14F-4D97-AF65-F5344CB8AC3E}">
        <p14:creationId xmlns:p14="http://schemas.microsoft.com/office/powerpoint/2010/main" val="393434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ree cel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8" name="Content Placeholder 2"/>
          <p:cNvSpPr>
            <a:spLocks noGrp="1"/>
          </p:cNvSpPr>
          <p:nvPr>
            <p:ph sz="half" idx="1"/>
          </p:nvPr>
        </p:nvSpPr>
        <p:spPr>
          <a:xfrm>
            <a:off x="822960" y="1097280"/>
            <a:ext cx="3767296" cy="4707984"/>
          </a:xfrm>
          <a:prstGeom prst="rect">
            <a:avLst/>
          </a:prstGeom>
        </p:spPr>
        <p:txBody>
          <a:bodyPr anchor="t"/>
          <a:lstStyle>
            <a:lvl1pPr>
              <a:defRPr lang="en-US" sz="2800" baseline="0" smtClean="0">
                <a:latin typeface="Franklin Gothic Book" panose="020B0503020102020204" pitchFamily="34" charset="0"/>
              </a:defRPr>
            </a:lvl1pPr>
            <a:lvl2pPr>
              <a:defRPr lang="en-US" sz="2400" b="0" baseline="0" smtClean="0">
                <a:latin typeface="Franklin Gothic Book" panose="020B0503020102020204" pitchFamily="34" charset="0"/>
              </a:defRPr>
            </a:lvl2pPr>
            <a:lvl3pPr>
              <a:defRPr lang="en-US" sz="2000" b="0" baseline="0" smtClean="0">
                <a:latin typeface="Franklin Gothic Book" panose="020B0503020102020204" pitchFamily="34" charset="0"/>
              </a:defRPr>
            </a:lvl3pPr>
            <a:lvl4pPr marL="466344" indent="0">
              <a:buNone/>
              <a:defRPr lang="en-US" sz="1800" smtClean="0"/>
            </a:lvl4pPr>
            <a:lvl5pPr>
              <a:defRPr lang="en-US" sz="1800" dirty="0"/>
            </a:lvl5pPr>
          </a:lstStyle>
          <a:p>
            <a:pPr lvl="0">
              <a:spcBef>
                <a:spcPts val="0"/>
              </a:spcBef>
            </a:pPr>
            <a:r>
              <a:rPr lang="en-US" dirty="0"/>
              <a:t>Click to edit Master text styles</a:t>
            </a:r>
          </a:p>
          <a:p>
            <a:pPr lvl="1">
              <a:spcBef>
                <a:spcPts val="0"/>
              </a:spcBef>
            </a:pPr>
            <a:r>
              <a:rPr lang="en-US" dirty="0"/>
              <a:t>Second level</a:t>
            </a:r>
          </a:p>
          <a:p>
            <a:pPr lvl="2">
              <a:spcBef>
                <a:spcPts val="0"/>
              </a:spcBef>
            </a:pPr>
            <a:r>
              <a:rPr lang="en-US" dirty="0"/>
              <a:t>Third level</a:t>
            </a:r>
          </a:p>
        </p:txBody>
      </p:sp>
      <p:sp>
        <p:nvSpPr>
          <p:cNvPr id="9" name="Content Placeholder 3"/>
          <p:cNvSpPr>
            <a:spLocks noGrp="1"/>
          </p:cNvSpPr>
          <p:nvPr>
            <p:ph sz="half" idx="2"/>
          </p:nvPr>
        </p:nvSpPr>
        <p:spPr>
          <a:xfrm>
            <a:off x="4700016" y="1097280"/>
            <a:ext cx="3616400" cy="4707984"/>
          </a:xfrm>
          <a:prstGeom prst="rect">
            <a:avLst/>
          </a:prstGeom>
        </p:spPr>
        <p:txBody>
          <a:bodyPr anchor="t"/>
          <a:lstStyle>
            <a:lvl1pPr>
              <a:defRPr lang="en-US" sz="2800" baseline="0" smtClean="0">
                <a:latin typeface="Franklin Gothic Book" panose="020B0503020102020204" pitchFamily="34" charset="0"/>
              </a:defRPr>
            </a:lvl1pPr>
            <a:lvl2pPr>
              <a:defRPr lang="en-US" sz="2400" b="0" baseline="0" smtClean="0">
                <a:latin typeface="Franklin Gothic Book" panose="020B0503020102020204" pitchFamily="34" charset="0"/>
              </a:defRPr>
            </a:lvl2pPr>
            <a:lvl3pPr>
              <a:defRPr lang="en-US" sz="2000" b="0" baseline="0" smtClean="0">
                <a:latin typeface="Franklin Gothic Book" panose="020B0503020102020204" pitchFamily="34" charset="0"/>
              </a:defRPr>
            </a:lvl3pPr>
            <a:lvl4pPr>
              <a:defRPr lang="en-US" sz="1800" smtClean="0"/>
            </a:lvl4pPr>
            <a:lvl5pPr>
              <a:defRPr lang="en-US" sz="1800" dirty="0"/>
            </a:lvl5pPr>
          </a:lstStyle>
          <a:p>
            <a:pPr lvl="0">
              <a:spcBef>
                <a:spcPts val="0"/>
              </a:spcBef>
            </a:pPr>
            <a:r>
              <a:rPr lang="en-US" dirty="0"/>
              <a:t>Click to edit Master text styles</a:t>
            </a:r>
          </a:p>
          <a:p>
            <a:pPr lvl="1">
              <a:spcBef>
                <a:spcPts val="0"/>
              </a:spcBef>
            </a:pPr>
            <a:r>
              <a:rPr lang="en-US" dirty="0"/>
              <a:t>Second level</a:t>
            </a:r>
          </a:p>
          <a:p>
            <a:pPr lvl="2">
              <a:spcBef>
                <a:spcPts val="0"/>
              </a:spcBef>
            </a:pPr>
            <a:r>
              <a:rPr lang="en-US" dirty="0"/>
              <a:t>Third level</a:t>
            </a:r>
          </a:p>
        </p:txBody>
      </p:sp>
      <p:sp>
        <p:nvSpPr>
          <p:cNvPr id="10" name="TextBox 9"/>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1"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6" name="Rectangle 5"/>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12" name="TextBox 11"/>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3"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4" name="Rectangle 13"/>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15" name="TextBox 14"/>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6"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7" name="Rectangle 16"/>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Tree>
    <p:extLst>
      <p:ext uri="{BB962C8B-B14F-4D97-AF65-F5344CB8AC3E}">
        <p14:creationId xmlns:p14="http://schemas.microsoft.com/office/powerpoint/2010/main" val="187075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ive cells">
    <p:spTree>
      <p:nvGrpSpPr>
        <p:cNvPr id="1" name=""/>
        <p:cNvGrpSpPr/>
        <p:nvPr/>
      </p:nvGrpSpPr>
      <p:grpSpPr>
        <a:xfrm>
          <a:off x="0" y="0"/>
          <a:ext cx="0" cy="0"/>
          <a:chOff x="0" y="0"/>
          <a:chExt cx="0" cy="0"/>
        </a:xfrm>
      </p:grpSpPr>
      <p:sp>
        <p:nvSpPr>
          <p:cNvPr id="10" name="TextBox 9"/>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1"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6" name="Rectangle 5"/>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12" name="TextBox 11"/>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3"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4" name="Rectangle 13"/>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15" name="Text Placeholder 2"/>
          <p:cNvSpPr>
            <a:spLocks noGrp="1"/>
          </p:cNvSpPr>
          <p:nvPr>
            <p:ph type="body" idx="1"/>
          </p:nvPr>
        </p:nvSpPr>
        <p:spPr>
          <a:xfrm>
            <a:off x="811530" y="1097280"/>
            <a:ext cx="3616400" cy="548640"/>
          </a:xfrm>
          <a:prstGeom prst="rect">
            <a:avLst/>
          </a:prstGeom>
        </p:spPr>
        <p:txBody>
          <a:bodyPr anchor="b">
            <a:normAutofit/>
          </a:bodyPr>
          <a:lstStyle>
            <a:lvl1pPr marL="0" indent="0">
              <a:buNone/>
              <a:defRPr lang="en-US" sz="1400" b="0" kern="1200" cap="all" spc="400" baseline="0" dirty="0" smtClean="0">
                <a:solidFill>
                  <a:schemeClr val="tx1"/>
                </a:solidFill>
                <a:latin typeface="Franklin Gothic Medium" panose="020B060302010202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6" name="Content Placeholder 3"/>
          <p:cNvSpPr>
            <a:spLocks noGrp="1"/>
          </p:cNvSpPr>
          <p:nvPr>
            <p:ph sz="half" idx="2"/>
          </p:nvPr>
        </p:nvSpPr>
        <p:spPr>
          <a:xfrm>
            <a:off x="811530" y="1701848"/>
            <a:ext cx="3616400" cy="3959400"/>
          </a:xfrm>
          <a:prstGeom prst="rect">
            <a:avLst/>
          </a:prstGeom>
        </p:spPr>
        <p:txBody>
          <a:bodyPr/>
          <a:lstStyle>
            <a:lvl1pPr>
              <a:defRPr sz="2400" b="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744540" y="1097280"/>
            <a:ext cx="3616400" cy="548640"/>
          </a:xfrm>
          <a:prstGeom prst="rect">
            <a:avLst/>
          </a:prstGeom>
        </p:spPr>
        <p:txBody>
          <a:bodyPr anchor="b">
            <a:normAutofit/>
          </a:bodyPr>
          <a:lstStyle>
            <a:lvl1pPr marL="0" indent="0">
              <a:buNone/>
              <a:defRPr lang="en-US" sz="1400" b="0" kern="1200" cap="all" spc="400" baseline="0" dirty="0" smtClean="0">
                <a:solidFill>
                  <a:schemeClr val="tx1"/>
                </a:solidFill>
                <a:latin typeface="Franklin Gothic Medium" panose="020B060302010202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8" name="Content Placeholder 5"/>
          <p:cNvSpPr>
            <a:spLocks noGrp="1"/>
          </p:cNvSpPr>
          <p:nvPr>
            <p:ph sz="quarter" idx="4"/>
          </p:nvPr>
        </p:nvSpPr>
        <p:spPr>
          <a:xfrm>
            <a:off x="4744540" y="1701848"/>
            <a:ext cx="3616400" cy="3959400"/>
          </a:xfrm>
          <a:prstGeom prst="rect">
            <a:avLst/>
          </a:prstGeom>
        </p:spPr>
        <p:txBody>
          <a:bodyPr/>
          <a:lstStyle>
            <a:lvl1pPr>
              <a:defRPr sz="2400" b="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20"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21" name="Rectangle 20"/>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Tree>
    <p:extLst>
      <p:ext uri="{BB962C8B-B14F-4D97-AF65-F5344CB8AC3E}">
        <p14:creationId xmlns:p14="http://schemas.microsoft.com/office/powerpoint/2010/main" val="1410504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No border">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548640"/>
          </a:xfrm>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87799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1530" y="2204864"/>
            <a:ext cx="7520940" cy="1800200"/>
          </a:xfrm>
        </p:spPr>
        <p:txBody>
          <a:bodyPr/>
          <a:lstStyle>
            <a:lvl1pPr>
              <a:defRPr sz="6000" baseline="0"/>
            </a:lvl1pPr>
          </a:lstStyle>
          <a:p>
            <a:r>
              <a:rPr lang="en-US" dirty="0"/>
              <a:t>Click to edit Master title style</a:t>
            </a:r>
          </a:p>
        </p:txBody>
      </p:sp>
      <p:sp>
        <p:nvSpPr>
          <p:cNvPr id="3" name="TextBox 2"/>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4"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5" name="Rectangle 4"/>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6" name="TextBox 5"/>
          <p:cNvSpPr txBox="1"/>
          <p:nvPr/>
        </p:nvSpPr>
        <p:spPr>
          <a:xfrm>
            <a:off x="-18000" y="6021288"/>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7"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8" name="Rectangle 7"/>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9" name="TextBox 8"/>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0"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1" name="Rectangle 10"/>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
        <p:nvSpPr>
          <p:cNvPr id="12" name="TextBox 11"/>
          <p:cNvSpPr txBox="1"/>
          <p:nvPr userDrawn="1"/>
        </p:nvSpPr>
        <p:spPr>
          <a:xfrm>
            <a:off x="-18000" y="6021288"/>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3"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4" name="Rectangle 13"/>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rgbClr val="FFFFFF"/>
                </a:solidFill>
              </a:rPr>
              <a:pPr/>
              <a:t>‹#›</a:t>
            </a:fld>
            <a:endParaRPr lang="en-AU" sz="1000" dirty="0">
              <a:solidFill>
                <a:srgbClr val="000000"/>
              </a:solidFill>
            </a:endParaRPr>
          </a:p>
        </p:txBody>
      </p:sp>
    </p:spTree>
    <p:extLst>
      <p:ext uri="{BB962C8B-B14F-4D97-AF65-F5344CB8AC3E}">
        <p14:creationId xmlns:p14="http://schemas.microsoft.com/office/powerpoint/2010/main" val="379753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No border">
    <p:spTree>
      <p:nvGrpSpPr>
        <p:cNvPr id="1" name=""/>
        <p:cNvGrpSpPr/>
        <p:nvPr/>
      </p:nvGrpSpPr>
      <p:grpSpPr>
        <a:xfrm>
          <a:off x="0" y="0"/>
          <a:ext cx="0" cy="0"/>
          <a:chOff x="0" y="0"/>
          <a:chExt cx="0" cy="0"/>
        </a:xfrm>
      </p:grpSpPr>
      <p:sp>
        <p:nvSpPr>
          <p:cNvPr id="3" name="object 2"/>
          <p:cNvSpPr>
            <a:spLocks noChangeAspect="1"/>
          </p:cNvSpPr>
          <p:nvPr userDrawn="1"/>
        </p:nvSpPr>
        <p:spPr>
          <a:xfrm>
            <a:off x="-38417" y="3645384"/>
            <a:ext cx="9220835" cy="3240000"/>
          </a:xfrm>
          <a:prstGeom prst="rect">
            <a:avLst/>
          </a:prstGeom>
          <a:blipFill>
            <a:blip r:embed="rId2" cstate="print"/>
            <a:stretch>
              <a:fillRect/>
            </a:stretch>
          </a:blipFill>
        </p:spPr>
        <p:txBody>
          <a:bodyPr wrap="square" lIns="0" tIns="0" rIns="0" bIns="0" rtlCol="0">
            <a:noAutofit/>
          </a:bodyPr>
          <a:lstStyle/>
          <a:p>
            <a:endParaRPr dirty="0"/>
          </a:p>
        </p:txBody>
      </p:sp>
      <p:grpSp>
        <p:nvGrpSpPr>
          <p:cNvPr id="19" name="Group 3"/>
          <p:cNvGrpSpPr>
            <a:grpSpLocks/>
          </p:cNvGrpSpPr>
          <p:nvPr userDrawn="1"/>
        </p:nvGrpSpPr>
        <p:grpSpPr bwMode="auto">
          <a:xfrm>
            <a:off x="539552" y="548680"/>
            <a:ext cx="3538342" cy="454288"/>
            <a:chOff x="1155" y="1440"/>
            <a:chExt cx="6615" cy="840"/>
          </a:xfrm>
          <a:solidFill>
            <a:schemeClr val="tx1"/>
          </a:solidFill>
        </p:grpSpPr>
        <p:sp>
          <p:nvSpPr>
            <p:cNvPr id="20" name="Freeform 3"/>
            <p:cNvSpPr>
              <a:spLocks/>
            </p:cNvSpPr>
            <p:nvPr/>
          </p:nvSpPr>
          <p:spPr bwMode="auto">
            <a:xfrm>
              <a:off x="3980" y="1488"/>
              <a:ext cx="609" cy="780"/>
            </a:xfrm>
            <a:custGeom>
              <a:avLst/>
              <a:gdLst>
                <a:gd name="T0" fmla="*/ 591 w 103"/>
                <a:gd name="T1" fmla="*/ 0 h 131"/>
                <a:gd name="T2" fmla="*/ 479 w 103"/>
                <a:gd name="T3" fmla="*/ 0 h 131"/>
                <a:gd name="T4" fmla="*/ 455 w 103"/>
                <a:gd name="T5" fmla="*/ 24 h 131"/>
                <a:gd name="T6" fmla="*/ 455 w 103"/>
                <a:gd name="T7" fmla="*/ 316 h 131"/>
                <a:gd name="T8" fmla="*/ 443 w 103"/>
                <a:gd name="T9" fmla="*/ 333 h 131"/>
                <a:gd name="T10" fmla="*/ 166 w 103"/>
                <a:gd name="T11" fmla="*/ 333 h 131"/>
                <a:gd name="T12" fmla="*/ 154 w 103"/>
                <a:gd name="T13" fmla="*/ 316 h 131"/>
                <a:gd name="T14" fmla="*/ 154 w 103"/>
                <a:gd name="T15" fmla="*/ 24 h 131"/>
                <a:gd name="T16" fmla="*/ 130 w 103"/>
                <a:gd name="T17" fmla="*/ 0 h 131"/>
                <a:gd name="T18" fmla="*/ 18 w 103"/>
                <a:gd name="T19" fmla="*/ 0 h 131"/>
                <a:gd name="T20" fmla="*/ 0 w 103"/>
                <a:gd name="T21" fmla="*/ 24 h 131"/>
                <a:gd name="T22" fmla="*/ 0 w 103"/>
                <a:gd name="T23" fmla="*/ 387 h 131"/>
                <a:gd name="T24" fmla="*/ 0 w 103"/>
                <a:gd name="T25" fmla="*/ 750 h 131"/>
                <a:gd name="T26" fmla="*/ 24 w 103"/>
                <a:gd name="T27" fmla="*/ 780 h 131"/>
                <a:gd name="T28" fmla="*/ 124 w 103"/>
                <a:gd name="T29" fmla="*/ 780 h 131"/>
                <a:gd name="T30" fmla="*/ 154 w 103"/>
                <a:gd name="T31" fmla="*/ 750 h 131"/>
                <a:gd name="T32" fmla="*/ 154 w 103"/>
                <a:gd name="T33" fmla="*/ 482 h 131"/>
                <a:gd name="T34" fmla="*/ 166 w 103"/>
                <a:gd name="T35" fmla="*/ 470 h 131"/>
                <a:gd name="T36" fmla="*/ 438 w 103"/>
                <a:gd name="T37" fmla="*/ 470 h 131"/>
                <a:gd name="T38" fmla="*/ 455 w 103"/>
                <a:gd name="T39" fmla="*/ 482 h 131"/>
                <a:gd name="T40" fmla="*/ 455 w 103"/>
                <a:gd name="T41" fmla="*/ 750 h 131"/>
                <a:gd name="T42" fmla="*/ 485 w 103"/>
                <a:gd name="T43" fmla="*/ 780 h 131"/>
                <a:gd name="T44" fmla="*/ 585 w 103"/>
                <a:gd name="T45" fmla="*/ 780 h 131"/>
                <a:gd name="T46" fmla="*/ 609 w 103"/>
                <a:gd name="T47" fmla="*/ 756 h 131"/>
                <a:gd name="T48" fmla="*/ 609 w 103"/>
                <a:gd name="T49" fmla="*/ 18 h 131"/>
                <a:gd name="T50" fmla="*/ 591 w 103"/>
                <a:gd name="T51" fmla="*/ 0 h 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3" h="131">
                  <a:moveTo>
                    <a:pt x="100" y="0"/>
                  </a:moveTo>
                  <a:cubicBezTo>
                    <a:pt x="93" y="0"/>
                    <a:pt x="87" y="0"/>
                    <a:pt x="81" y="0"/>
                  </a:cubicBezTo>
                  <a:cubicBezTo>
                    <a:pt x="78" y="0"/>
                    <a:pt x="77" y="1"/>
                    <a:pt x="77" y="4"/>
                  </a:cubicBezTo>
                  <a:cubicBezTo>
                    <a:pt x="77" y="20"/>
                    <a:pt x="77" y="37"/>
                    <a:pt x="77" y="53"/>
                  </a:cubicBezTo>
                  <a:cubicBezTo>
                    <a:pt x="77" y="55"/>
                    <a:pt x="77" y="56"/>
                    <a:pt x="75" y="56"/>
                  </a:cubicBezTo>
                  <a:cubicBezTo>
                    <a:pt x="59" y="56"/>
                    <a:pt x="44" y="56"/>
                    <a:pt x="28" y="56"/>
                  </a:cubicBezTo>
                  <a:cubicBezTo>
                    <a:pt x="26" y="56"/>
                    <a:pt x="26" y="55"/>
                    <a:pt x="26" y="53"/>
                  </a:cubicBezTo>
                  <a:cubicBezTo>
                    <a:pt x="26" y="37"/>
                    <a:pt x="26" y="20"/>
                    <a:pt x="26" y="4"/>
                  </a:cubicBezTo>
                  <a:cubicBezTo>
                    <a:pt x="26" y="1"/>
                    <a:pt x="25" y="0"/>
                    <a:pt x="22" y="0"/>
                  </a:cubicBezTo>
                  <a:cubicBezTo>
                    <a:pt x="16" y="0"/>
                    <a:pt x="10" y="0"/>
                    <a:pt x="3" y="0"/>
                  </a:cubicBezTo>
                  <a:cubicBezTo>
                    <a:pt x="0" y="0"/>
                    <a:pt x="0" y="0"/>
                    <a:pt x="0" y="4"/>
                  </a:cubicBezTo>
                  <a:cubicBezTo>
                    <a:pt x="0" y="24"/>
                    <a:pt x="0" y="45"/>
                    <a:pt x="0" y="65"/>
                  </a:cubicBezTo>
                  <a:cubicBezTo>
                    <a:pt x="0" y="86"/>
                    <a:pt x="0" y="106"/>
                    <a:pt x="0" y="126"/>
                  </a:cubicBezTo>
                  <a:cubicBezTo>
                    <a:pt x="0" y="130"/>
                    <a:pt x="0" y="131"/>
                    <a:pt x="4" y="131"/>
                  </a:cubicBezTo>
                  <a:cubicBezTo>
                    <a:pt x="10" y="131"/>
                    <a:pt x="16" y="131"/>
                    <a:pt x="21" y="131"/>
                  </a:cubicBezTo>
                  <a:cubicBezTo>
                    <a:pt x="25" y="131"/>
                    <a:pt x="26" y="130"/>
                    <a:pt x="26" y="126"/>
                  </a:cubicBezTo>
                  <a:cubicBezTo>
                    <a:pt x="26" y="111"/>
                    <a:pt x="26" y="96"/>
                    <a:pt x="26" y="81"/>
                  </a:cubicBezTo>
                  <a:cubicBezTo>
                    <a:pt x="26" y="79"/>
                    <a:pt x="26" y="79"/>
                    <a:pt x="28" y="79"/>
                  </a:cubicBezTo>
                  <a:cubicBezTo>
                    <a:pt x="44" y="79"/>
                    <a:pt x="59" y="79"/>
                    <a:pt x="74" y="79"/>
                  </a:cubicBezTo>
                  <a:cubicBezTo>
                    <a:pt x="76" y="79"/>
                    <a:pt x="77" y="79"/>
                    <a:pt x="77" y="81"/>
                  </a:cubicBezTo>
                  <a:cubicBezTo>
                    <a:pt x="77" y="96"/>
                    <a:pt x="77" y="111"/>
                    <a:pt x="77" y="126"/>
                  </a:cubicBezTo>
                  <a:cubicBezTo>
                    <a:pt x="77" y="130"/>
                    <a:pt x="78" y="131"/>
                    <a:pt x="82" y="131"/>
                  </a:cubicBezTo>
                  <a:cubicBezTo>
                    <a:pt x="87" y="131"/>
                    <a:pt x="93" y="131"/>
                    <a:pt x="99" y="131"/>
                  </a:cubicBezTo>
                  <a:cubicBezTo>
                    <a:pt x="102" y="131"/>
                    <a:pt x="103" y="130"/>
                    <a:pt x="103" y="127"/>
                  </a:cubicBezTo>
                  <a:cubicBezTo>
                    <a:pt x="103" y="85"/>
                    <a:pt x="103" y="44"/>
                    <a:pt x="103" y="3"/>
                  </a:cubicBezTo>
                  <a:cubicBezTo>
                    <a:pt x="103" y="1"/>
                    <a:pt x="103" y="0"/>
                    <a:pt x="1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
            <p:cNvSpPr>
              <a:spLocks/>
            </p:cNvSpPr>
            <p:nvPr/>
          </p:nvSpPr>
          <p:spPr bwMode="auto">
            <a:xfrm>
              <a:off x="1155" y="1458"/>
              <a:ext cx="715" cy="810"/>
            </a:xfrm>
            <a:custGeom>
              <a:avLst/>
              <a:gdLst>
                <a:gd name="T0" fmla="*/ 650 w 121"/>
                <a:gd name="T1" fmla="*/ 578 h 136"/>
                <a:gd name="T2" fmla="*/ 597 w 121"/>
                <a:gd name="T3" fmla="*/ 584 h 136"/>
                <a:gd name="T4" fmla="*/ 408 w 121"/>
                <a:gd name="T5" fmla="*/ 667 h 136"/>
                <a:gd name="T6" fmla="*/ 213 w 121"/>
                <a:gd name="T7" fmla="*/ 578 h 136"/>
                <a:gd name="T8" fmla="*/ 165 w 121"/>
                <a:gd name="T9" fmla="*/ 357 h 136"/>
                <a:gd name="T10" fmla="*/ 219 w 121"/>
                <a:gd name="T11" fmla="*/ 238 h 136"/>
                <a:gd name="T12" fmla="*/ 366 w 121"/>
                <a:gd name="T13" fmla="*/ 155 h 136"/>
                <a:gd name="T14" fmla="*/ 485 w 121"/>
                <a:gd name="T15" fmla="*/ 167 h 136"/>
                <a:gd name="T16" fmla="*/ 579 w 121"/>
                <a:gd name="T17" fmla="*/ 220 h 136"/>
                <a:gd name="T18" fmla="*/ 609 w 121"/>
                <a:gd name="T19" fmla="*/ 220 h 136"/>
                <a:gd name="T20" fmla="*/ 674 w 121"/>
                <a:gd name="T21" fmla="*/ 155 h 136"/>
                <a:gd name="T22" fmla="*/ 674 w 121"/>
                <a:gd name="T23" fmla="*/ 119 h 136"/>
                <a:gd name="T24" fmla="*/ 479 w 121"/>
                <a:gd name="T25" fmla="*/ 18 h 136"/>
                <a:gd name="T26" fmla="*/ 248 w 121"/>
                <a:gd name="T27" fmla="*/ 42 h 136"/>
                <a:gd name="T28" fmla="*/ 18 w 121"/>
                <a:gd name="T29" fmla="*/ 298 h 136"/>
                <a:gd name="T30" fmla="*/ 12 w 121"/>
                <a:gd name="T31" fmla="*/ 488 h 136"/>
                <a:gd name="T32" fmla="*/ 100 w 121"/>
                <a:gd name="T33" fmla="*/ 667 h 136"/>
                <a:gd name="T34" fmla="*/ 402 w 121"/>
                <a:gd name="T35" fmla="*/ 810 h 136"/>
                <a:gd name="T36" fmla="*/ 550 w 121"/>
                <a:gd name="T37" fmla="*/ 780 h 136"/>
                <a:gd name="T38" fmla="*/ 703 w 121"/>
                <a:gd name="T39" fmla="*/ 667 h 136"/>
                <a:gd name="T40" fmla="*/ 697 w 121"/>
                <a:gd name="T41" fmla="*/ 631 h 136"/>
                <a:gd name="T42" fmla="*/ 650 w 121"/>
                <a:gd name="T43" fmla="*/ 578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136">
                  <a:moveTo>
                    <a:pt x="110" y="97"/>
                  </a:moveTo>
                  <a:cubicBezTo>
                    <a:pt x="105" y="93"/>
                    <a:pt x="105" y="93"/>
                    <a:pt x="101" y="98"/>
                  </a:cubicBezTo>
                  <a:cubicBezTo>
                    <a:pt x="92" y="107"/>
                    <a:pt x="82" y="112"/>
                    <a:pt x="69" y="112"/>
                  </a:cubicBezTo>
                  <a:cubicBezTo>
                    <a:pt x="55" y="113"/>
                    <a:pt x="44" y="108"/>
                    <a:pt x="36" y="97"/>
                  </a:cubicBezTo>
                  <a:cubicBezTo>
                    <a:pt x="27" y="86"/>
                    <a:pt x="25" y="73"/>
                    <a:pt x="28" y="60"/>
                  </a:cubicBezTo>
                  <a:cubicBezTo>
                    <a:pt x="29" y="52"/>
                    <a:pt x="32" y="46"/>
                    <a:pt x="37" y="40"/>
                  </a:cubicBezTo>
                  <a:cubicBezTo>
                    <a:pt x="43" y="32"/>
                    <a:pt x="51" y="28"/>
                    <a:pt x="62" y="26"/>
                  </a:cubicBezTo>
                  <a:cubicBezTo>
                    <a:pt x="69" y="25"/>
                    <a:pt x="75" y="26"/>
                    <a:pt x="82" y="28"/>
                  </a:cubicBezTo>
                  <a:cubicBezTo>
                    <a:pt x="88" y="30"/>
                    <a:pt x="93" y="33"/>
                    <a:pt x="98" y="37"/>
                  </a:cubicBezTo>
                  <a:cubicBezTo>
                    <a:pt x="100" y="39"/>
                    <a:pt x="101" y="39"/>
                    <a:pt x="103" y="37"/>
                  </a:cubicBezTo>
                  <a:cubicBezTo>
                    <a:pt x="107" y="34"/>
                    <a:pt x="110" y="30"/>
                    <a:pt x="114" y="26"/>
                  </a:cubicBezTo>
                  <a:cubicBezTo>
                    <a:pt x="117" y="24"/>
                    <a:pt x="117" y="22"/>
                    <a:pt x="114" y="20"/>
                  </a:cubicBezTo>
                  <a:cubicBezTo>
                    <a:pt x="105" y="11"/>
                    <a:pt x="94" y="5"/>
                    <a:pt x="81" y="3"/>
                  </a:cubicBezTo>
                  <a:cubicBezTo>
                    <a:pt x="68" y="0"/>
                    <a:pt x="54" y="1"/>
                    <a:pt x="42" y="7"/>
                  </a:cubicBezTo>
                  <a:cubicBezTo>
                    <a:pt x="23" y="15"/>
                    <a:pt x="10" y="30"/>
                    <a:pt x="3" y="50"/>
                  </a:cubicBezTo>
                  <a:cubicBezTo>
                    <a:pt x="0" y="61"/>
                    <a:pt x="0" y="72"/>
                    <a:pt x="2" y="82"/>
                  </a:cubicBezTo>
                  <a:cubicBezTo>
                    <a:pt x="4" y="93"/>
                    <a:pt x="9" y="103"/>
                    <a:pt x="17" y="112"/>
                  </a:cubicBezTo>
                  <a:cubicBezTo>
                    <a:pt x="30" y="127"/>
                    <a:pt x="47" y="135"/>
                    <a:pt x="68" y="136"/>
                  </a:cubicBezTo>
                  <a:cubicBezTo>
                    <a:pt x="77" y="136"/>
                    <a:pt x="85" y="134"/>
                    <a:pt x="93" y="131"/>
                  </a:cubicBezTo>
                  <a:cubicBezTo>
                    <a:pt x="103" y="127"/>
                    <a:pt x="111" y="120"/>
                    <a:pt x="119" y="112"/>
                  </a:cubicBezTo>
                  <a:cubicBezTo>
                    <a:pt x="121" y="110"/>
                    <a:pt x="121" y="109"/>
                    <a:pt x="118" y="106"/>
                  </a:cubicBezTo>
                  <a:cubicBezTo>
                    <a:pt x="115" y="103"/>
                    <a:pt x="113" y="100"/>
                    <a:pt x="1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noEditPoints="1"/>
            </p:cNvSpPr>
            <p:nvPr/>
          </p:nvSpPr>
          <p:spPr bwMode="auto">
            <a:xfrm>
              <a:off x="2183" y="1690"/>
              <a:ext cx="532" cy="578"/>
            </a:xfrm>
            <a:custGeom>
              <a:avLst/>
              <a:gdLst>
                <a:gd name="T0" fmla="*/ 372 w 90"/>
                <a:gd name="T1" fmla="*/ 244 h 97"/>
                <a:gd name="T2" fmla="*/ 272 w 90"/>
                <a:gd name="T3" fmla="*/ 244 h 97"/>
                <a:gd name="T4" fmla="*/ 171 w 90"/>
                <a:gd name="T5" fmla="*/ 244 h 97"/>
                <a:gd name="T6" fmla="*/ 160 w 90"/>
                <a:gd name="T7" fmla="*/ 232 h 97"/>
                <a:gd name="T8" fmla="*/ 213 w 90"/>
                <a:gd name="T9" fmla="*/ 167 h 97"/>
                <a:gd name="T10" fmla="*/ 355 w 90"/>
                <a:gd name="T11" fmla="*/ 185 h 97"/>
                <a:gd name="T12" fmla="*/ 384 w 90"/>
                <a:gd name="T13" fmla="*/ 238 h 97"/>
                <a:gd name="T14" fmla="*/ 372 w 90"/>
                <a:gd name="T15" fmla="*/ 244 h 97"/>
                <a:gd name="T16" fmla="*/ 408 w 90"/>
                <a:gd name="T17" fmla="*/ 48 h 97"/>
                <a:gd name="T18" fmla="*/ 189 w 90"/>
                <a:gd name="T19" fmla="*/ 24 h 97"/>
                <a:gd name="T20" fmla="*/ 30 w 90"/>
                <a:gd name="T21" fmla="*/ 161 h 97"/>
                <a:gd name="T22" fmla="*/ 6 w 90"/>
                <a:gd name="T23" fmla="*/ 352 h 97"/>
                <a:gd name="T24" fmla="*/ 30 w 90"/>
                <a:gd name="T25" fmla="*/ 423 h 97"/>
                <a:gd name="T26" fmla="*/ 177 w 90"/>
                <a:gd name="T27" fmla="*/ 560 h 97"/>
                <a:gd name="T28" fmla="*/ 349 w 90"/>
                <a:gd name="T29" fmla="*/ 572 h 97"/>
                <a:gd name="T30" fmla="*/ 485 w 90"/>
                <a:gd name="T31" fmla="*/ 506 h 97"/>
                <a:gd name="T32" fmla="*/ 491 w 90"/>
                <a:gd name="T33" fmla="*/ 477 h 97"/>
                <a:gd name="T34" fmla="*/ 455 w 90"/>
                <a:gd name="T35" fmla="*/ 411 h 97"/>
                <a:gd name="T36" fmla="*/ 426 w 90"/>
                <a:gd name="T37" fmla="*/ 405 h 97"/>
                <a:gd name="T38" fmla="*/ 414 w 90"/>
                <a:gd name="T39" fmla="*/ 411 h 97"/>
                <a:gd name="T40" fmla="*/ 219 w 90"/>
                <a:gd name="T41" fmla="*/ 429 h 97"/>
                <a:gd name="T42" fmla="*/ 160 w 90"/>
                <a:gd name="T43" fmla="*/ 340 h 97"/>
                <a:gd name="T44" fmla="*/ 166 w 90"/>
                <a:gd name="T45" fmla="*/ 340 h 97"/>
                <a:gd name="T46" fmla="*/ 372 w 90"/>
                <a:gd name="T47" fmla="*/ 340 h 97"/>
                <a:gd name="T48" fmla="*/ 508 w 90"/>
                <a:gd name="T49" fmla="*/ 340 h 97"/>
                <a:gd name="T50" fmla="*/ 532 w 90"/>
                <a:gd name="T51" fmla="*/ 328 h 97"/>
                <a:gd name="T52" fmla="*/ 520 w 90"/>
                <a:gd name="T53" fmla="*/ 191 h 97"/>
                <a:gd name="T54" fmla="*/ 408 w 90"/>
                <a:gd name="T55" fmla="*/ 48 h 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7">
                  <a:moveTo>
                    <a:pt x="63" y="41"/>
                  </a:moveTo>
                  <a:cubicBezTo>
                    <a:pt x="57" y="41"/>
                    <a:pt x="52" y="41"/>
                    <a:pt x="46" y="41"/>
                  </a:cubicBezTo>
                  <a:cubicBezTo>
                    <a:pt x="40" y="41"/>
                    <a:pt x="35" y="41"/>
                    <a:pt x="29" y="41"/>
                  </a:cubicBezTo>
                  <a:cubicBezTo>
                    <a:pt x="28" y="41"/>
                    <a:pt x="27" y="40"/>
                    <a:pt x="27" y="39"/>
                  </a:cubicBezTo>
                  <a:cubicBezTo>
                    <a:pt x="28" y="34"/>
                    <a:pt x="31" y="30"/>
                    <a:pt x="36" y="28"/>
                  </a:cubicBezTo>
                  <a:cubicBezTo>
                    <a:pt x="44" y="25"/>
                    <a:pt x="52" y="25"/>
                    <a:pt x="60" y="31"/>
                  </a:cubicBezTo>
                  <a:cubicBezTo>
                    <a:pt x="63" y="33"/>
                    <a:pt x="64" y="36"/>
                    <a:pt x="65" y="40"/>
                  </a:cubicBezTo>
                  <a:cubicBezTo>
                    <a:pt x="65" y="40"/>
                    <a:pt x="64" y="41"/>
                    <a:pt x="63" y="41"/>
                  </a:cubicBezTo>
                  <a:moveTo>
                    <a:pt x="69" y="8"/>
                  </a:moveTo>
                  <a:cubicBezTo>
                    <a:pt x="58" y="1"/>
                    <a:pt x="45" y="0"/>
                    <a:pt x="32" y="4"/>
                  </a:cubicBezTo>
                  <a:cubicBezTo>
                    <a:pt x="19" y="7"/>
                    <a:pt x="10" y="15"/>
                    <a:pt x="5" y="27"/>
                  </a:cubicBezTo>
                  <a:cubicBezTo>
                    <a:pt x="1" y="38"/>
                    <a:pt x="0" y="48"/>
                    <a:pt x="1" y="59"/>
                  </a:cubicBezTo>
                  <a:cubicBezTo>
                    <a:pt x="2" y="63"/>
                    <a:pt x="3" y="67"/>
                    <a:pt x="5" y="71"/>
                  </a:cubicBezTo>
                  <a:cubicBezTo>
                    <a:pt x="9" y="82"/>
                    <a:pt x="18" y="90"/>
                    <a:pt x="30" y="94"/>
                  </a:cubicBezTo>
                  <a:cubicBezTo>
                    <a:pt x="39" y="97"/>
                    <a:pt x="49" y="97"/>
                    <a:pt x="59" y="96"/>
                  </a:cubicBezTo>
                  <a:cubicBezTo>
                    <a:pt x="68" y="95"/>
                    <a:pt x="76" y="92"/>
                    <a:pt x="82" y="85"/>
                  </a:cubicBezTo>
                  <a:cubicBezTo>
                    <a:pt x="84" y="84"/>
                    <a:pt x="84" y="81"/>
                    <a:pt x="83" y="80"/>
                  </a:cubicBezTo>
                  <a:cubicBezTo>
                    <a:pt x="81" y="76"/>
                    <a:pt x="79" y="73"/>
                    <a:pt x="77" y="69"/>
                  </a:cubicBezTo>
                  <a:cubicBezTo>
                    <a:pt x="75" y="67"/>
                    <a:pt x="74" y="67"/>
                    <a:pt x="72" y="68"/>
                  </a:cubicBezTo>
                  <a:cubicBezTo>
                    <a:pt x="72" y="68"/>
                    <a:pt x="71" y="69"/>
                    <a:pt x="70" y="69"/>
                  </a:cubicBezTo>
                  <a:cubicBezTo>
                    <a:pt x="60" y="75"/>
                    <a:pt x="48" y="77"/>
                    <a:pt x="37" y="72"/>
                  </a:cubicBezTo>
                  <a:cubicBezTo>
                    <a:pt x="31" y="70"/>
                    <a:pt x="27" y="64"/>
                    <a:pt x="27" y="57"/>
                  </a:cubicBezTo>
                  <a:cubicBezTo>
                    <a:pt x="28" y="57"/>
                    <a:pt x="28" y="57"/>
                    <a:pt x="28" y="57"/>
                  </a:cubicBezTo>
                  <a:cubicBezTo>
                    <a:pt x="40" y="57"/>
                    <a:pt x="52" y="57"/>
                    <a:pt x="63" y="57"/>
                  </a:cubicBezTo>
                  <a:cubicBezTo>
                    <a:pt x="71" y="57"/>
                    <a:pt x="79" y="57"/>
                    <a:pt x="86" y="57"/>
                  </a:cubicBezTo>
                  <a:cubicBezTo>
                    <a:pt x="88" y="57"/>
                    <a:pt x="90" y="57"/>
                    <a:pt x="90" y="55"/>
                  </a:cubicBezTo>
                  <a:cubicBezTo>
                    <a:pt x="90" y="47"/>
                    <a:pt x="90" y="39"/>
                    <a:pt x="88" y="32"/>
                  </a:cubicBezTo>
                  <a:cubicBezTo>
                    <a:pt x="85" y="21"/>
                    <a:pt x="79" y="13"/>
                    <a:pt x="69"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p:nvSpPr>
          <p:spPr bwMode="auto">
            <a:xfrm>
              <a:off x="2780" y="1696"/>
              <a:ext cx="473" cy="572"/>
            </a:xfrm>
            <a:custGeom>
              <a:avLst/>
              <a:gdLst>
                <a:gd name="T0" fmla="*/ 307 w 80"/>
                <a:gd name="T1" fmla="*/ 417 h 96"/>
                <a:gd name="T2" fmla="*/ 207 w 80"/>
                <a:gd name="T3" fmla="*/ 441 h 96"/>
                <a:gd name="T4" fmla="*/ 171 w 80"/>
                <a:gd name="T5" fmla="*/ 429 h 96"/>
                <a:gd name="T6" fmla="*/ 142 w 80"/>
                <a:gd name="T7" fmla="*/ 387 h 96"/>
                <a:gd name="T8" fmla="*/ 183 w 80"/>
                <a:gd name="T9" fmla="*/ 340 h 96"/>
                <a:gd name="T10" fmla="*/ 237 w 80"/>
                <a:gd name="T11" fmla="*/ 334 h 96"/>
                <a:gd name="T12" fmla="*/ 284 w 80"/>
                <a:gd name="T13" fmla="*/ 340 h 96"/>
                <a:gd name="T14" fmla="*/ 319 w 80"/>
                <a:gd name="T15" fmla="*/ 369 h 96"/>
                <a:gd name="T16" fmla="*/ 307 w 80"/>
                <a:gd name="T17" fmla="*/ 417 h 96"/>
                <a:gd name="T18" fmla="*/ 467 w 80"/>
                <a:gd name="T19" fmla="*/ 173 h 96"/>
                <a:gd name="T20" fmla="*/ 384 w 80"/>
                <a:gd name="T21" fmla="*/ 48 h 96"/>
                <a:gd name="T22" fmla="*/ 284 w 80"/>
                <a:gd name="T23" fmla="*/ 12 h 96"/>
                <a:gd name="T24" fmla="*/ 47 w 80"/>
                <a:gd name="T25" fmla="*/ 42 h 96"/>
                <a:gd name="T26" fmla="*/ 35 w 80"/>
                <a:gd name="T27" fmla="*/ 66 h 96"/>
                <a:gd name="T28" fmla="*/ 71 w 80"/>
                <a:gd name="T29" fmla="*/ 149 h 96"/>
                <a:gd name="T30" fmla="*/ 95 w 80"/>
                <a:gd name="T31" fmla="*/ 161 h 96"/>
                <a:gd name="T32" fmla="*/ 242 w 80"/>
                <a:gd name="T33" fmla="*/ 149 h 96"/>
                <a:gd name="T34" fmla="*/ 319 w 80"/>
                <a:gd name="T35" fmla="*/ 244 h 96"/>
                <a:gd name="T36" fmla="*/ 189 w 80"/>
                <a:gd name="T37" fmla="*/ 220 h 96"/>
                <a:gd name="T38" fmla="*/ 95 w 80"/>
                <a:gd name="T39" fmla="*/ 238 h 96"/>
                <a:gd name="T40" fmla="*/ 12 w 80"/>
                <a:gd name="T41" fmla="*/ 316 h 96"/>
                <a:gd name="T42" fmla="*/ 6 w 80"/>
                <a:gd name="T43" fmla="*/ 435 h 96"/>
                <a:gd name="T44" fmla="*/ 95 w 80"/>
                <a:gd name="T45" fmla="*/ 554 h 96"/>
                <a:gd name="T46" fmla="*/ 219 w 80"/>
                <a:gd name="T47" fmla="*/ 566 h 96"/>
                <a:gd name="T48" fmla="*/ 319 w 80"/>
                <a:gd name="T49" fmla="*/ 536 h 96"/>
                <a:gd name="T50" fmla="*/ 349 w 80"/>
                <a:gd name="T51" fmla="*/ 506 h 96"/>
                <a:gd name="T52" fmla="*/ 349 w 80"/>
                <a:gd name="T53" fmla="*/ 542 h 96"/>
                <a:gd name="T54" fmla="*/ 378 w 80"/>
                <a:gd name="T55" fmla="*/ 566 h 96"/>
                <a:gd name="T56" fmla="*/ 449 w 80"/>
                <a:gd name="T57" fmla="*/ 566 h 96"/>
                <a:gd name="T58" fmla="*/ 473 w 80"/>
                <a:gd name="T59" fmla="*/ 536 h 96"/>
                <a:gd name="T60" fmla="*/ 473 w 80"/>
                <a:gd name="T61" fmla="*/ 268 h 96"/>
                <a:gd name="T62" fmla="*/ 467 w 80"/>
                <a:gd name="T63" fmla="*/ 173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96">
                  <a:moveTo>
                    <a:pt x="52" y="70"/>
                  </a:moveTo>
                  <a:cubicBezTo>
                    <a:pt x="47" y="74"/>
                    <a:pt x="41" y="75"/>
                    <a:pt x="35" y="74"/>
                  </a:cubicBezTo>
                  <a:cubicBezTo>
                    <a:pt x="33" y="74"/>
                    <a:pt x="31" y="73"/>
                    <a:pt x="29" y="72"/>
                  </a:cubicBezTo>
                  <a:cubicBezTo>
                    <a:pt x="26" y="71"/>
                    <a:pt x="24" y="68"/>
                    <a:pt x="24" y="65"/>
                  </a:cubicBezTo>
                  <a:cubicBezTo>
                    <a:pt x="23" y="61"/>
                    <a:pt x="26" y="58"/>
                    <a:pt x="31" y="57"/>
                  </a:cubicBezTo>
                  <a:cubicBezTo>
                    <a:pt x="34" y="56"/>
                    <a:pt x="37" y="56"/>
                    <a:pt x="40" y="56"/>
                  </a:cubicBezTo>
                  <a:cubicBezTo>
                    <a:pt x="43" y="56"/>
                    <a:pt x="45" y="56"/>
                    <a:pt x="48" y="57"/>
                  </a:cubicBezTo>
                  <a:cubicBezTo>
                    <a:pt x="50" y="57"/>
                    <a:pt x="52" y="59"/>
                    <a:pt x="54" y="62"/>
                  </a:cubicBezTo>
                  <a:cubicBezTo>
                    <a:pt x="55" y="64"/>
                    <a:pt x="54" y="69"/>
                    <a:pt x="52" y="70"/>
                  </a:cubicBezTo>
                  <a:moveTo>
                    <a:pt x="79" y="29"/>
                  </a:moveTo>
                  <a:cubicBezTo>
                    <a:pt x="77" y="20"/>
                    <a:pt x="73" y="13"/>
                    <a:pt x="65" y="8"/>
                  </a:cubicBezTo>
                  <a:cubicBezTo>
                    <a:pt x="60" y="5"/>
                    <a:pt x="54" y="3"/>
                    <a:pt x="48" y="2"/>
                  </a:cubicBezTo>
                  <a:cubicBezTo>
                    <a:pt x="34" y="0"/>
                    <a:pt x="21" y="1"/>
                    <a:pt x="8" y="7"/>
                  </a:cubicBezTo>
                  <a:cubicBezTo>
                    <a:pt x="6" y="8"/>
                    <a:pt x="5" y="8"/>
                    <a:pt x="6" y="11"/>
                  </a:cubicBezTo>
                  <a:cubicBezTo>
                    <a:pt x="8" y="16"/>
                    <a:pt x="10" y="20"/>
                    <a:pt x="12" y="25"/>
                  </a:cubicBezTo>
                  <a:cubicBezTo>
                    <a:pt x="13" y="27"/>
                    <a:pt x="14" y="28"/>
                    <a:pt x="16" y="27"/>
                  </a:cubicBezTo>
                  <a:cubicBezTo>
                    <a:pt x="24" y="25"/>
                    <a:pt x="33" y="24"/>
                    <a:pt x="41" y="25"/>
                  </a:cubicBezTo>
                  <a:cubicBezTo>
                    <a:pt x="50" y="26"/>
                    <a:pt x="54" y="32"/>
                    <a:pt x="54" y="41"/>
                  </a:cubicBezTo>
                  <a:cubicBezTo>
                    <a:pt x="47" y="37"/>
                    <a:pt x="40" y="37"/>
                    <a:pt x="32" y="37"/>
                  </a:cubicBezTo>
                  <a:cubicBezTo>
                    <a:pt x="27" y="37"/>
                    <a:pt x="21" y="37"/>
                    <a:pt x="16" y="40"/>
                  </a:cubicBezTo>
                  <a:cubicBezTo>
                    <a:pt x="10" y="43"/>
                    <a:pt x="5" y="47"/>
                    <a:pt x="2" y="53"/>
                  </a:cubicBezTo>
                  <a:cubicBezTo>
                    <a:pt x="0" y="60"/>
                    <a:pt x="0" y="67"/>
                    <a:pt x="1" y="73"/>
                  </a:cubicBezTo>
                  <a:cubicBezTo>
                    <a:pt x="2" y="82"/>
                    <a:pt x="8" y="89"/>
                    <a:pt x="16" y="93"/>
                  </a:cubicBezTo>
                  <a:cubicBezTo>
                    <a:pt x="23" y="95"/>
                    <a:pt x="30" y="96"/>
                    <a:pt x="37" y="95"/>
                  </a:cubicBezTo>
                  <a:cubicBezTo>
                    <a:pt x="43" y="95"/>
                    <a:pt x="49" y="93"/>
                    <a:pt x="54" y="90"/>
                  </a:cubicBezTo>
                  <a:cubicBezTo>
                    <a:pt x="55" y="88"/>
                    <a:pt x="57" y="87"/>
                    <a:pt x="59" y="85"/>
                  </a:cubicBezTo>
                  <a:cubicBezTo>
                    <a:pt x="59" y="87"/>
                    <a:pt x="59" y="89"/>
                    <a:pt x="59" y="91"/>
                  </a:cubicBezTo>
                  <a:cubicBezTo>
                    <a:pt x="60" y="93"/>
                    <a:pt x="61" y="95"/>
                    <a:pt x="64" y="95"/>
                  </a:cubicBezTo>
                  <a:cubicBezTo>
                    <a:pt x="68" y="95"/>
                    <a:pt x="72" y="95"/>
                    <a:pt x="76" y="95"/>
                  </a:cubicBezTo>
                  <a:cubicBezTo>
                    <a:pt x="79" y="95"/>
                    <a:pt x="80" y="94"/>
                    <a:pt x="80" y="90"/>
                  </a:cubicBezTo>
                  <a:cubicBezTo>
                    <a:pt x="80" y="75"/>
                    <a:pt x="80" y="60"/>
                    <a:pt x="80" y="45"/>
                  </a:cubicBezTo>
                  <a:cubicBezTo>
                    <a:pt x="80" y="40"/>
                    <a:pt x="80" y="34"/>
                    <a:pt x="79"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p:nvSpPr>
          <p:spPr bwMode="auto">
            <a:xfrm>
              <a:off x="4690" y="1899"/>
              <a:ext cx="585" cy="369"/>
            </a:xfrm>
            <a:custGeom>
              <a:avLst/>
              <a:gdLst>
                <a:gd name="T0" fmla="*/ 165 w 99"/>
                <a:gd name="T1" fmla="*/ 256 h 62"/>
                <a:gd name="T2" fmla="*/ 295 w 99"/>
                <a:gd name="T3" fmla="*/ 149 h 62"/>
                <a:gd name="T4" fmla="*/ 414 w 99"/>
                <a:gd name="T5" fmla="*/ 238 h 62"/>
                <a:gd name="T6" fmla="*/ 408 w 99"/>
                <a:gd name="T7" fmla="*/ 369 h 62"/>
                <a:gd name="T8" fmla="*/ 573 w 99"/>
                <a:gd name="T9" fmla="*/ 369 h 62"/>
                <a:gd name="T10" fmla="*/ 585 w 99"/>
                <a:gd name="T11" fmla="*/ 286 h 62"/>
                <a:gd name="T12" fmla="*/ 301 w 99"/>
                <a:gd name="T13" fmla="*/ 0 h 62"/>
                <a:gd name="T14" fmla="*/ 0 w 99"/>
                <a:gd name="T15" fmla="*/ 292 h 62"/>
                <a:gd name="T16" fmla="*/ 12 w 99"/>
                <a:gd name="T17" fmla="*/ 369 h 62"/>
                <a:gd name="T18" fmla="*/ 183 w 99"/>
                <a:gd name="T19" fmla="*/ 369 h 62"/>
                <a:gd name="T20" fmla="*/ 165 w 99"/>
                <a:gd name="T21" fmla="*/ 25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noEditPoints="1"/>
            </p:cNvSpPr>
            <p:nvPr/>
          </p:nvSpPr>
          <p:spPr bwMode="auto">
            <a:xfrm>
              <a:off x="6611" y="1702"/>
              <a:ext cx="568" cy="578"/>
            </a:xfrm>
            <a:custGeom>
              <a:avLst/>
              <a:gdLst>
                <a:gd name="T0" fmla="*/ 373 w 96"/>
                <a:gd name="T1" fmla="*/ 393 h 97"/>
                <a:gd name="T2" fmla="*/ 189 w 96"/>
                <a:gd name="T3" fmla="*/ 387 h 97"/>
                <a:gd name="T4" fmla="*/ 154 w 96"/>
                <a:gd name="T5" fmla="*/ 298 h 97"/>
                <a:gd name="T6" fmla="*/ 237 w 96"/>
                <a:gd name="T7" fmla="*/ 155 h 97"/>
                <a:gd name="T8" fmla="*/ 402 w 96"/>
                <a:gd name="T9" fmla="*/ 238 h 97"/>
                <a:gd name="T10" fmla="*/ 373 w 96"/>
                <a:gd name="T11" fmla="*/ 393 h 97"/>
                <a:gd name="T12" fmla="*/ 284 w 96"/>
                <a:gd name="T13" fmla="*/ 0 h 97"/>
                <a:gd name="T14" fmla="*/ 0 w 96"/>
                <a:gd name="T15" fmla="*/ 286 h 97"/>
                <a:gd name="T16" fmla="*/ 290 w 96"/>
                <a:gd name="T17" fmla="*/ 572 h 97"/>
                <a:gd name="T18" fmla="*/ 568 w 96"/>
                <a:gd name="T19" fmla="*/ 286 h 97"/>
                <a:gd name="T20" fmla="*/ 284 w 96"/>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97">
                  <a:moveTo>
                    <a:pt x="63" y="66"/>
                  </a:moveTo>
                  <a:cubicBezTo>
                    <a:pt x="54" y="76"/>
                    <a:pt x="40" y="75"/>
                    <a:pt x="32" y="65"/>
                  </a:cubicBezTo>
                  <a:cubicBezTo>
                    <a:pt x="29" y="61"/>
                    <a:pt x="26" y="56"/>
                    <a:pt x="26" y="50"/>
                  </a:cubicBezTo>
                  <a:cubicBezTo>
                    <a:pt x="26" y="39"/>
                    <a:pt x="30" y="30"/>
                    <a:pt x="40" y="26"/>
                  </a:cubicBezTo>
                  <a:cubicBezTo>
                    <a:pt x="52" y="22"/>
                    <a:pt x="64" y="28"/>
                    <a:pt x="68" y="40"/>
                  </a:cubicBezTo>
                  <a:cubicBezTo>
                    <a:pt x="71" y="49"/>
                    <a:pt x="69" y="58"/>
                    <a:pt x="63" y="66"/>
                  </a:cubicBezTo>
                  <a:moveTo>
                    <a:pt x="48" y="0"/>
                  </a:moveTo>
                  <a:cubicBezTo>
                    <a:pt x="22" y="0"/>
                    <a:pt x="0" y="22"/>
                    <a:pt x="0" y="48"/>
                  </a:cubicBezTo>
                  <a:cubicBezTo>
                    <a:pt x="0" y="76"/>
                    <a:pt x="23" y="97"/>
                    <a:pt x="49" y="96"/>
                  </a:cubicBezTo>
                  <a:cubicBezTo>
                    <a:pt x="74" y="96"/>
                    <a:pt x="96" y="74"/>
                    <a:pt x="96" y="48"/>
                  </a:cubicBezTo>
                  <a:cubicBezTo>
                    <a:pt x="95" y="21"/>
                    <a:pt x="74"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p:cNvSpPr>
            <p:nvPr/>
          </p:nvSpPr>
          <p:spPr bwMode="auto">
            <a:xfrm>
              <a:off x="7250" y="1702"/>
              <a:ext cx="520" cy="566"/>
            </a:xfrm>
            <a:custGeom>
              <a:avLst/>
              <a:gdLst>
                <a:gd name="T0" fmla="*/ 520 w 88"/>
                <a:gd name="T1" fmla="*/ 316 h 95"/>
                <a:gd name="T2" fmla="*/ 514 w 88"/>
                <a:gd name="T3" fmla="*/ 209 h 95"/>
                <a:gd name="T4" fmla="*/ 461 w 88"/>
                <a:gd name="T5" fmla="*/ 71 h 95"/>
                <a:gd name="T6" fmla="*/ 301 w 88"/>
                <a:gd name="T7" fmla="*/ 0 h 95"/>
                <a:gd name="T8" fmla="*/ 130 w 88"/>
                <a:gd name="T9" fmla="*/ 60 h 95"/>
                <a:gd name="T10" fmla="*/ 124 w 88"/>
                <a:gd name="T11" fmla="*/ 71 h 95"/>
                <a:gd name="T12" fmla="*/ 112 w 88"/>
                <a:gd name="T13" fmla="*/ 30 h 95"/>
                <a:gd name="T14" fmla="*/ 89 w 88"/>
                <a:gd name="T15" fmla="*/ 6 h 95"/>
                <a:gd name="T16" fmla="*/ 30 w 88"/>
                <a:gd name="T17" fmla="*/ 6 h 95"/>
                <a:gd name="T18" fmla="*/ 0 w 88"/>
                <a:gd name="T19" fmla="*/ 36 h 95"/>
                <a:gd name="T20" fmla="*/ 0 w 88"/>
                <a:gd name="T21" fmla="*/ 536 h 95"/>
                <a:gd name="T22" fmla="*/ 0 w 88"/>
                <a:gd name="T23" fmla="*/ 554 h 95"/>
                <a:gd name="T24" fmla="*/ 18 w 88"/>
                <a:gd name="T25" fmla="*/ 566 h 95"/>
                <a:gd name="T26" fmla="*/ 142 w 88"/>
                <a:gd name="T27" fmla="*/ 566 h 95"/>
                <a:gd name="T28" fmla="*/ 160 w 88"/>
                <a:gd name="T29" fmla="*/ 548 h 95"/>
                <a:gd name="T30" fmla="*/ 160 w 88"/>
                <a:gd name="T31" fmla="*/ 536 h 95"/>
                <a:gd name="T32" fmla="*/ 160 w 88"/>
                <a:gd name="T33" fmla="*/ 256 h 95"/>
                <a:gd name="T34" fmla="*/ 183 w 88"/>
                <a:gd name="T35" fmla="*/ 179 h 95"/>
                <a:gd name="T36" fmla="*/ 319 w 88"/>
                <a:gd name="T37" fmla="*/ 155 h 95"/>
                <a:gd name="T38" fmla="*/ 360 w 88"/>
                <a:gd name="T39" fmla="*/ 226 h 95"/>
                <a:gd name="T40" fmla="*/ 366 w 88"/>
                <a:gd name="T41" fmla="*/ 316 h 95"/>
                <a:gd name="T42" fmla="*/ 366 w 88"/>
                <a:gd name="T43" fmla="*/ 542 h 95"/>
                <a:gd name="T44" fmla="*/ 390 w 88"/>
                <a:gd name="T45" fmla="*/ 566 h 95"/>
                <a:gd name="T46" fmla="*/ 490 w 88"/>
                <a:gd name="T47" fmla="*/ 566 h 95"/>
                <a:gd name="T48" fmla="*/ 520 w 88"/>
                <a:gd name="T49" fmla="*/ 536 h 95"/>
                <a:gd name="T50" fmla="*/ 520 w 88"/>
                <a:gd name="T51" fmla="*/ 316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95">
                  <a:moveTo>
                    <a:pt x="88" y="53"/>
                  </a:moveTo>
                  <a:cubicBezTo>
                    <a:pt x="88" y="47"/>
                    <a:pt x="88" y="41"/>
                    <a:pt x="87" y="35"/>
                  </a:cubicBezTo>
                  <a:cubicBezTo>
                    <a:pt x="87" y="26"/>
                    <a:pt x="84" y="18"/>
                    <a:pt x="78" y="12"/>
                  </a:cubicBezTo>
                  <a:cubicBezTo>
                    <a:pt x="71" y="4"/>
                    <a:pt x="62" y="1"/>
                    <a:pt x="51" y="0"/>
                  </a:cubicBezTo>
                  <a:cubicBezTo>
                    <a:pt x="40" y="0"/>
                    <a:pt x="31" y="3"/>
                    <a:pt x="22" y="10"/>
                  </a:cubicBezTo>
                  <a:cubicBezTo>
                    <a:pt x="22" y="11"/>
                    <a:pt x="21" y="11"/>
                    <a:pt x="21" y="12"/>
                  </a:cubicBezTo>
                  <a:cubicBezTo>
                    <a:pt x="20" y="9"/>
                    <a:pt x="20" y="7"/>
                    <a:pt x="19" y="5"/>
                  </a:cubicBezTo>
                  <a:cubicBezTo>
                    <a:pt x="19" y="2"/>
                    <a:pt x="18" y="1"/>
                    <a:pt x="15" y="1"/>
                  </a:cubicBezTo>
                  <a:cubicBezTo>
                    <a:pt x="12" y="1"/>
                    <a:pt x="9" y="1"/>
                    <a:pt x="5" y="1"/>
                  </a:cubicBezTo>
                  <a:cubicBezTo>
                    <a:pt x="1" y="1"/>
                    <a:pt x="0" y="2"/>
                    <a:pt x="0" y="6"/>
                  </a:cubicBezTo>
                  <a:cubicBezTo>
                    <a:pt x="0" y="34"/>
                    <a:pt x="0" y="62"/>
                    <a:pt x="0" y="90"/>
                  </a:cubicBezTo>
                  <a:cubicBezTo>
                    <a:pt x="0" y="91"/>
                    <a:pt x="0" y="92"/>
                    <a:pt x="0" y="93"/>
                  </a:cubicBezTo>
                  <a:cubicBezTo>
                    <a:pt x="1" y="94"/>
                    <a:pt x="2" y="95"/>
                    <a:pt x="3" y="95"/>
                  </a:cubicBezTo>
                  <a:cubicBezTo>
                    <a:pt x="10" y="95"/>
                    <a:pt x="17" y="95"/>
                    <a:pt x="24" y="95"/>
                  </a:cubicBezTo>
                  <a:cubicBezTo>
                    <a:pt x="26" y="95"/>
                    <a:pt x="27" y="94"/>
                    <a:pt x="27" y="92"/>
                  </a:cubicBezTo>
                  <a:cubicBezTo>
                    <a:pt x="27" y="92"/>
                    <a:pt x="27" y="91"/>
                    <a:pt x="27" y="90"/>
                  </a:cubicBezTo>
                  <a:cubicBezTo>
                    <a:pt x="27" y="75"/>
                    <a:pt x="27" y="59"/>
                    <a:pt x="27" y="43"/>
                  </a:cubicBezTo>
                  <a:cubicBezTo>
                    <a:pt x="27" y="38"/>
                    <a:pt x="28" y="34"/>
                    <a:pt x="31" y="30"/>
                  </a:cubicBezTo>
                  <a:cubicBezTo>
                    <a:pt x="36" y="23"/>
                    <a:pt x="48" y="23"/>
                    <a:pt x="54" y="26"/>
                  </a:cubicBezTo>
                  <a:cubicBezTo>
                    <a:pt x="59" y="29"/>
                    <a:pt x="61" y="33"/>
                    <a:pt x="61" y="38"/>
                  </a:cubicBezTo>
                  <a:cubicBezTo>
                    <a:pt x="62" y="43"/>
                    <a:pt x="61" y="48"/>
                    <a:pt x="62" y="53"/>
                  </a:cubicBezTo>
                  <a:cubicBezTo>
                    <a:pt x="62" y="65"/>
                    <a:pt x="62" y="78"/>
                    <a:pt x="62" y="91"/>
                  </a:cubicBezTo>
                  <a:cubicBezTo>
                    <a:pt x="62" y="94"/>
                    <a:pt x="62" y="95"/>
                    <a:pt x="66" y="95"/>
                  </a:cubicBezTo>
                  <a:cubicBezTo>
                    <a:pt x="72" y="95"/>
                    <a:pt x="77" y="95"/>
                    <a:pt x="83" y="95"/>
                  </a:cubicBezTo>
                  <a:cubicBezTo>
                    <a:pt x="87" y="95"/>
                    <a:pt x="88" y="95"/>
                    <a:pt x="88" y="90"/>
                  </a:cubicBezTo>
                  <a:cubicBezTo>
                    <a:pt x="88" y="78"/>
                    <a:pt x="88" y="65"/>
                    <a:pt x="8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p:cNvSpPr>
            <p:nvPr/>
          </p:nvSpPr>
          <p:spPr bwMode="auto">
            <a:xfrm>
              <a:off x="6091" y="1708"/>
              <a:ext cx="473" cy="560"/>
            </a:xfrm>
            <a:custGeom>
              <a:avLst/>
              <a:gdLst>
                <a:gd name="T0" fmla="*/ 443 w 80"/>
                <a:gd name="T1" fmla="*/ 423 h 94"/>
                <a:gd name="T2" fmla="*/ 260 w 80"/>
                <a:gd name="T3" fmla="*/ 423 h 94"/>
                <a:gd name="T4" fmla="*/ 248 w 80"/>
                <a:gd name="T5" fmla="*/ 423 h 94"/>
                <a:gd name="T6" fmla="*/ 254 w 80"/>
                <a:gd name="T7" fmla="*/ 405 h 94"/>
                <a:gd name="T8" fmla="*/ 461 w 80"/>
                <a:gd name="T9" fmla="*/ 30 h 94"/>
                <a:gd name="T10" fmla="*/ 443 w 80"/>
                <a:gd name="T11" fmla="*/ 0 h 94"/>
                <a:gd name="T12" fmla="*/ 30 w 80"/>
                <a:gd name="T13" fmla="*/ 0 h 94"/>
                <a:gd name="T14" fmla="*/ 6 w 80"/>
                <a:gd name="T15" fmla="*/ 24 h 94"/>
                <a:gd name="T16" fmla="*/ 6 w 80"/>
                <a:gd name="T17" fmla="*/ 119 h 94"/>
                <a:gd name="T18" fmla="*/ 30 w 80"/>
                <a:gd name="T19" fmla="*/ 149 h 94"/>
                <a:gd name="T20" fmla="*/ 201 w 80"/>
                <a:gd name="T21" fmla="*/ 149 h 94"/>
                <a:gd name="T22" fmla="*/ 225 w 80"/>
                <a:gd name="T23" fmla="*/ 149 h 94"/>
                <a:gd name="T24" fmla="*/ 213 w 80"/>
                <a:gd name="T25" fmla="*/ 161 h 94"/>
                <a:gd name="T26" fmla="*/ 12 w 80"/>
                <a:gd name="T27" fmla="*/ 536 h 94"/>
                <a:gd name="T28" fmla="*/ 24 w 80"/>
                <a:gd name="T29" fmla="*/ 560 h 94"/>
                <a:gd name="T30" fmla="*/ 443 w 80"/>
                <a:gd name="T31" fmla="*/ 560 h 94"/>
                <a:gd name="T32" fmla="*/ 467 w 80"/>
                <a:gd name="T33" fmla="*/ 542 h 94"/>
                <a:gd name="T34" fmla="*/ 467 w 80"/>
                <a:gd name="T35" fmla="*/ 447 h 94"/>
                <a:gd name="T36" fmla="*/ 443 w 80"/>
                <a:gd name="T37" fmla="*/ 423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94">
                  <a:moveTo>
                    <a:pt x="75" y="71"/>
                  </a:moveTo>
                  <a:cubicBezTo>
                    <a:pt x="65" y="71"/>
                    <a:pt x="54" y="71"/>
                    <a:pt x="44" y="71"/>
                  </a:cubicBezTo>
                  <a:cubicBezTo>
                    <a:pt x="44" y="71"/>
                    <a:pt x="43" y="71"/>
                    <a:pt x="42" y="71"/>
                  </a:cubicBezTo>
                  <a:cubicBezTo>
                    <a:pt x="43" y="70"/>
                    <a:pt x="43" y="69"/>
                    <a:pt x="43" y="68"/>
                  </a:cubicBezTo>
                  <a:cubicBezTo>
                    <a:pt x="55" y="47"/>
                    <a:pt x="66" y="26"/>
                    <a:pt x="78" y="5"/>
                  </a:cubicBezTo>
                  <a:cubicBezTo>
                    <a:pt x="80" y="2"/>
                    <a:pt x="79" y="0"/>
                    <a:pt x="75" y="0"/>
                  </a:cubicBezTo>
                  <a:cubicBezTo>
                    <a:pt x="52" y="0"/>
                    <a:pt x="28" y="0"/>
                    <a:pt x="5" y="0"/>
                  </a:cubicBezTo>
                  <a:cubicBezTo>
                    <a:pt x="1" y="0"/>
                    <a:pt x="1" y="1"/>
                    <a:pt x="1" y="4"/>
                  </a:cubicBezTo>
                  <a:cubicBezTo>
                    <a:pt x="1" y="10"/>
                    <a:pt x="1" y="15"/>
                    <a:pt x="1" y="20"/>
                  </a:cubicBezTo>
                  <a:cubicBezTo>
                    <a:pt x="1" y="24"/>
                    <a:pt x="1" y="25"/>
                    <a:pt x="5" y="25"/>
                  </a:cubicBezTo>
                  <a:cubicBezTo>
                    <a:pt x="15" y="25"/>
                    <a:pt x="25" y="25"/>
                    <a:pt x="34" y="25"/>
                  </a:cubicBezTo>
                  <a:cubicBezTo>
                    <a:pt x="35" y="25"/>
                    <a:pt x="36" y="25"/>
                    <a:pt x="38" y="25"/>
                  </a:cubicBezTo>
                  <a:cubicBezTo>
                    <a:pt x="37" y="26"/>
                    <a:pt x="37" y="26"/>
                    <a:pt x="36" y="27"/>
                  </a:cubicBezTo>
                  <a:cubicBezTo>
                    <a:pt x="25" y="48"/>
                    <a:pt x="13" y="69"/>
                    <a:pt x="2" y="90"/>
                  </a:cubicBezTo>
                  <a:cubicBezTo>
                    <a:pt x="0" y="93"/>
                    <a:pt x="1" y="94"/>
                    <a:pt x="4" y="94"/>
                  </a:cubicBezTo>
                  <a:cubicBezTo>
                    <a:pt x="28" y="94"/>
                    <a:pt x="52" y="94"/>
                    <a:pt x="75" y="94"/>
                  </a:cubicBezTo>
                  <a:cubicBezTo>
                    <a:pt x="78" y="94"/>
                    <a:pt x="79" y="93"/>
                    <a:pt x="79" y="91"/>
                  </a:cubicBezTo>
                  <a:cubicBezTo>
                    <a:pt x="79" y="85"/>
                    <a:pt x="79" y="80"/>
                    <a:pt x="79" y="75"/>
                  </a:cubicBezTo>
                  <a:cubicBezTo>
                    <a:pt x="79" y="71"/>
                    <a:pt x="79" y="71"/>
                    <a:pt x="75"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1"/>
            <p:cNvSpPr>
              <a:spLocks/>
            </p:cNvSpPr>
            <p:nvPr/>
          </p:nvSpPr>
          <p:spPr bwMode="auto">
            <a:xfrm>
              <a:off x="1953" y="1476"/>
              <a:ext cx="159" cy="786"/>
            </a:xfrm>
            <a:custGeom>
              <a:avLst/>
              <a:gdLst>
                <a:gd name="T0" fmla="*/ 135 w 27"/>
                <a:gd name="T1" fmla="*/ 0 h 132"/>
                <a:gd name="T2" fmla="*/ 24 w 27"/>
                <a:gd name="T3" fmla="*/ 0 h 132"/>
                <a:gd name="T4" fmla="*/ 0 w 27"/>
                <a:gd name="T5" fmla="*/ 24 h 132"/>
                <a:gd name="T6" fmla="*/ 0 w 27"/>
                <a:gd name="T7" fmla="*/ 393 h 132"/>
                <a:gd name="T8" fmla="*/ 0 w 27"/>
                <a:gd name="T9" fmla="*/ 762 h 132"/>
                <a:gd name="T10" fmla="*/ 24 w 27"/>
                <a:gd name="T11" fmla="*/ 786 h 132"/>
                <a:gd name="T12" fmla="*/ 130 w 27"/>
                <a:gd name="T13" fmla="*/ 786 h 132"/>
                <a:gd name="T14" fmla="*/ 159 w 27"/>
                <a:gd name="T15" fmla="*/ 756 h 132"/>
                <a:gd name="T16" fmla="*/ 159 w 27"/>
                <a:gd name="T17" fmla="*/ 24 h 132"/>
                <a:gd name="T18" fmla="*/ 135 w 2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32">
                  <a:moveTo>
                    <a:pt x="23" y="0"/>
                  </a:moveTo>
                  <a:cubicBezTo>
                    <a:pt x="17" y="0"/>
                    <a:pt x="10" y="0"/>
                    <a:pt x="4" y="0"/>
                  </a:cubicBezTo>
                  <a:cubicBezTo>
                    <a:pt x="1" y="0"/>
                    <a:pt x="0" y="1"/>
                    <a:pt x="0" y="4"/>
                  </a:cubicBezTo>
                  <a:cubicBezTo>
                    <a:pt x="0" y="24"/>
                    <a:pt x="0" y="45"/>
                    <a:pt x="0" y="66"/>
                  </a:cubicBezTo>
                  <a:cubicBezTo>
                    <a:pt x="0" y="86"/>
                    <a:pt x="0" y="107"/>
                    <a:pt x="0" y="128"/>
                  </a:cubicBezTo>
                  <a:cubicBezTo>
                    <a:pt x="0" y="131"/>
                    <a:pt x="1" y="132"/>
                    <a:pt x="4" y="132"/>
                  </a:cubicBezTo>
                  <a:cubicBezTo>
                    <a:pt x="10" y="132"/>
                    <a:pt x="16" y="132"/>
                    <a:pt x="22" y="132"/>
                  </a:cubicBezTo>
                  <a:cubicBezTo>
                    <a:pt x="26" y="132"/>
                    <a:pt x="27" y="131"/>
                    <a:pt x="27" y="127"/>
                  </a:cubicBezTo>
                  <a:cubicBezTo>
                    <a:pt x="27" y="86"/>
                    <a:pt x="27" y="45"/>
                    <a:pt x="27" y="4"/>
                  </a:cubicBezTo>
                  <a:cubicBezTo>
                    <a:pt x="27" y="1"/>
                    <a:pt x="26"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2"/>
            <p:cNvSpPr>
              <a:spLocks/>
            </p:cNvSpPr>
            <p:nvPr/>
          </p:nvSpPr>
          <p:spPr bwMode="auto">
            <a:xfrm>
              <a:off x="3360" y="1702"/>
              <a:ext cx="325" cy="560"/>
            </a:xfrm>
            <a:custGeom>
              <a:avLst/>
              <a:gdLst>
                <a:gd name="T0" fmla="*/ 307 w 55"/>
                <a:gd name="T1" fmla="*/ 0 h 94"/>
                <a:gd name="T2" fmla="*/ 278 w 55"/>
                <a:gd name="T3" fmla="*/ 0 h 94"/>
                <a:gd name="T4" fmla="*/ 148 w 55"/>
                <a:gd name="T5" fmla="*/ 42 h 94"/>
                <a:gd name="T6" fmla="*/ 112 w 55"/>
                <a:gd name="T7" fmla="*/ 66 h 94"/>
                <a:gd name="T8" fmla="*/ 106 w 55"/>
                <a:gd name="T9" fmla="*/ 24 h 94"/>
                <a:gd name="T10" fmla="*/ 83 w 55"/>
                <a:gd name="T11" fmla="*/ 6 h 94"/>
                <a:gd name="T12" fmla="*/ 18 w 55"/>
                <a:gd name="T13" fmla="*/ 6 h 94"/>
                <a:gd name="T14" fmla="*/ 0 w 55"/>
                <a:gd name="T15" fmla="*/ 30 h 94"/>
                <a:gd name="T16" fmla="*/ 0 w 55"/>
                <a:gd name="T17" fmla="*/ 536 h 94"/>
                <a:gd name="T18" fmla="*/ 24 w 55"/>
                <a:gd name="T19" fmla="*/ 560 h 94"/>
                <a:gd name="T20" fmla="*/ 130 w 55"/>
                <a:gd name="T21" fmla="*/ 560 h 94"/>
                <a:gd name="T22" fmla="*/ 154 w 55"/>
                <a:gd name="T23" fmla="*/ 536 h 94"/>
                <a:gd name="T24" fmla="*/ 154 w 55"/>
                <a:gd name="T25" fmla="*/ 411 h 94"/>
                <a:gd name="T26" fmla="*/ 154 w 55"/>
                <a:gd name="T27" fmla="*/ 250 h 94"/>
                <a:gd name="T28" fmla="*/ 254 w 55"/>
                <a:gd name="T29" fmla="*/ 143 h 94"/>
                <a:gd name="T30" fmla="*/ 307 w 55"/>
                <a:gd name="T31" fmla="*/ 143 h 94"/>
                <a:gd name="T32" fmla="*/ 325 w 55"/>
                <a:gd name="T33" fmla="*/ 125 h 94"/>
                <a:gd name="T34" fmla="*/ 325 w 55"/>
                <a:gd name="T35" fmla="*/ 18 h 94"/>
                <a:gd name="T36" fmla="*/ 307 w 55"/>
                <a:gd name="T37" fmla="*/ 0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94">
                  <a:moveTo>
                    <a:pt x="52" y="0"/>
                  </a:moveTo>
                  <a:cubicBezTo>
                    <a:pt x="50" y="0"/>
                    <a:pt x="49" y="0"/>
                    <a:pt x="47" y="0"/>
                  </a:cubicBezTo>
                  <a:cubicBezTo>
                    <a:pt x="39" y="0"/>
                    <a:pt x="31" y="2"/>
                    <a:pt x="25" y="7"/>
                  </a:cubicBezTo>
                  <a:cubicBezTo>
                    <a:pt x="23" y="8"/>
                    <a:pt x="21" y="10"/>
                    <a:pt x="19" y="11"/>
                  </a:cubicBezTo>
                  <a:cubicBezTo>
                    <a:pt x="19" y="9"/>
                    <a:pt x="19" y="7"/>
                    <a:pt x="18" y="4"/>
                  </a:cubicBezTo>
                  <a:cubicBezTo>
                    <a:pt x="18" y="2"/>
                    <a:pt x="17" y="1"/>
                    <a:pt x="14" y="1"/>
                  </a:cubicBezTo>
                  <a:cubicBezTo>
                    <a:pt x="11" y="1"/>
                    <a:pt x="7" y="1"/>
                    <a:pt x="3" y="1"/>
                  </a:cubicBezTo>
                  <a:cubicBezTo>
                    <a:pt x="0" y="1"/>
                    <a:pt x="0" y="2"/>
                    <a:pt x="0" y="5"/>
                  </a:cubicBezTo>
                  <a:cubicBezTo>
                    <a:pt x="0" y="33"/>
                    <a:pt x="0" y="61"/>
                    <a:pt x="0" y="90"/>
                  </a:cubicBezTo>
                  <a:cubicBezTo>
                    <a:pt x="0" y="93"/>
                    <a:pt x="1" y="94"/>
                    <a:pt x="4" y="94"/>
                  </a:cubicBezTo>
                  <a:cubicBezTo>
                    <a:pt x="10" y="94"/>
                    <a:pt x="16" y="94"/>
                    <a:pt x="22" y="94"/>
                  </a:cubicBezTo>
                  <a:cubicBezTo>
                    <a:pt x="25" y="94"/>
                    <a:pt x="26" y="93"/>
                    <a:pt x="26" y="90"/>
                  </a:cubicBezTo>
                  <a:cubicBezTo>
                    <a:pt x="26" y="83"/>
                    <a:pt x="26" y="76"/>
                    <a:pt x="26" y="69"/>
                  </a:cubicBezTo>
                  <a:cubicBezTo>
                    <a:pt x="26" y="60"/>
                    <a:pt x="26" y="51"/>
                    <a:pt x="26" y="42"/>
                  </a:cubicBezTo>
                  <a:cubicBezTo>
                    <a:pt x="26" y="32"/>
                    <a:pt x="31" y="25"/>
                    <a:pt x="43" y="24"/>
                  </a:cubicBezTo>
                  <a:cubicBezTo>
                    <a:pt x="46" y="24"/>
                    <a:pt x="49" y="24"/>
                    <a:pt x="52" y="24"/>
                  </a:cubicBezTo>
                  <a:cubicBezTo>
                    <a:pt x="54" y="24"/>
                    <a:pt x="55" y="23"/>
                    <a:pt x="55" y="21"/>
                  </a:cubicBezTo>
                  <a:cubicBezTo>
                    <a:pt x="55" y="15"/>
                    <a:pt x="55" y="9"/>
                    <a:pt x="55" y="3"/>
                  </a:cubicBezTo>
                  <a:cubicBezTo>
                    <a:pt x="55" y="1"/>
                    <a:pt x="54" y="0"/>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
            <p:cNvSpPr>
              <a:spLocks/>
            </p:cNvSpPr>
            <p:nvPr/>
          </p:nvSpPr>
          <p:spPr bwMode="auto">
            <a:xfrm>
              <a:off x="5382" y="1685"/>
              <a:ext cx="342" cy="577"/>
            </a:xfrm>
            <a:custGeom>
              <a:avLst/>
              <a:gdLst>
                <a:gd name="T0" fmla="*/ 324 w 58"/>
                <a:gd name="T1" fmla="*/ 0 h 97"/>
                <a:gd name="T2" fmla="*/ 295 w 58"/>
                <a:gd name="T3" fmla="*/ 0 h 97"/>
                <a:gd name="T4" fmla="*/ 153 w 58"/>
                <a:gd name="T5" fmla="*/ 48 h 97"/>
                <a:gd name="T6" fmla="*/ 124 w 58"/>
                <a:gd name="T7" fmla="*/ 71 h 97"/>
                <a:gd name="T8" fmla="*/ 118 w 58"/>
                <a:gd name="T9" fmla="*/ 48 h 97"/>
                <a:gd name="T10" fmla="*/ 112 w 58"/>
                <a:gd name="T11" fmla="*/ 30 h 97"/>
                <a:gd name="T12" fmla="*/ 88 w 58"/>
                <a:gd name="T13" fmla="*/ 6 h 97"/>
                <a:gd name="T14" fmla="*/ 24 w 58"/>
                <a:gd name="T15" fmla="*/ 12 h 97"/>
                <a:gd name="T16" fmla="*/ 0 w 58"/>
                <a:gd name="T17" fmla="*/ 30 h 97"/>
                <a:gd name="T18" fmla="*/ 0 w 58"/>
                <a:gd name="T19" fmla="*/ 553 h 97"/>
                <a:gd name="T20" fmla="*/ 24 w 58"/>
                <a:gd name="T21" fmla="*/ 577 h 97"/>
                <a:gd name="T22" fmla="*/ 130 w 58"/>
                <a:gd name="T23" fmla="*/ 577 h 97"/>
                <a:gd name="T24" fmla="*/ 159 w 58"/>
                <a:gd name="T25" fmla="*/ 547 h 97"/>
                <a:gd name="T26" fmla="*/ 159 w 58"/>
                <a:gd name="T27" fmla="*/ 262 h 97"/>
                <a:gd name="T28" fmla="*/ 242 w 58"/>
                <a:gd name="T29" fmla="*/ 155 h 97"/>
                <a:gd name="T30" fmla="*/ 318 w 58"/>
                <a:gd name="T31" fmla="*/ 149 h 97"/>
                <a:gd name="T32" fmla="*/ 342 w 58"/>
                <a:gd name="T33" fmla="*/ 131 h 97"/>
                <a:gd name="T34" fmla="*/ 342 w 58"/>
                <a:gd name="T35" fmla="*/ 18 h 97"/>
                <a:gd name="T36" fmla="*/ 324 w 5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97">
                  <a:moveTo>
                    <a:pt x="55" y="0"/>
                  </a:moveTo>
                  <a:cubicBezTo>
                    <a:pt x="53" y="0"/>
                    <a:pt x="51" y="0"/>
                    <a:pt x="50" y="0"/>
                  </a:cubicBezTo>
                  <a:cubicBezTo>
                    <a:pt x="41" y="0"/>
                    <a:pt x="33" y="3"/>
                    <a:pt x="26" y="8"/>
                  </a:cubicBezTo>
                  <a:cubicBezTo>
                    <a:pt x="24" y="10"/>
                    <a:pt x="22" y="11"/>
                    <a:pt x="21" y="12"/>
                  </a:cubicBezTo>
                  <a:cubicBezTo>
                    <a:pt x="20" y="11"/>
                    <a:pt x="20" y="9"/>
                    <a:pt x="20" y="8"/>
                  </a:cubicBezTo>
                  <a:cubicBezTo>
                    <a:pt x="20" y="7"/>
                    <a:pt x="20" y="6"/>
                    <a:pt x="19" y="5"/>
                  </a:cubicBezTo>
                  <a:cubicBezTo>
                    <a:pt x="19" y="3"/>
                    <a:pt x="18" y="2"/>
                    <a:pt x="15" y="1"/>
                  </a:cubicBezTo>
                  <a:cubicBezTo>
                    <a:pt x="11" y="1"/>
                    <a:pt x="8" y="2"/>
                    <a:pt x="4" y="2"/>
                  </a:cubicBezTo>
                  <a:cubicBezTo>
                    <a:pt x="1" y="2"/>
                    <a:pt x="0" y="2"/>
                    <a:pt x="0" y="5"/>
                  </a:cubicBezTo>
                  <a:cubicBezTo>
                    <a:pt x="0" y="35"/>
                    <a:pt x="0" y="64"/>
                    <a:pt x="0" y="93"/>
                  </a:cubicBezTo>
                  <a:cubicBezTo>
                    <a:pt x="0" y="97"/>
                    <a:pt x="1" y="97"/>
                    <a:pt x="4" y="97"/>
                  </a:cubicBezTo>
                  <a:cubicBezTo>
                    <a:pt x="10" y="97"/>
                    <a:pt x="16" y="97"/>
                    <a:pt x="22" y="97"/>
                  </a:cubicBezTo>
                  <a:cubicBezTo>
                    <a:pt x="27" y="97"/>
                    <a:pt x="27" y="97"/>
                    <a:pt x="27" y="92"/>
                  </a:cubicBezTo>
                  <a:cubicBezTo>
                    <a:pt x="27" y="76"/>
                    <a:pt x="27" y="60"/>
                    <a:pt x="27" y="44"/>
                  </a:cubicBezTo>
                  <a:cubicBezTo>
                    <a:pt x="28" y="34"/>
                    <a:pt x="32" y="28"/>
                    <a:pt x="41" y="26"/>
                  </a:cubicBezTo>
                  <a:cubicBezTo>
                    <a:pt x="45" y="25"/>
                    <a:pt x="50" y="25"/>
                    <a:pt x="54" y="25"/>
                  </a:cubicBezTo>
                  <a:cubicBezTo>
                    <a:pt x="56" y="25"/>
                    <a:pt x="58" y="24"/>
                    <a:pt x="58" y="22"/>
                  </a:cubicBezTo>
                  <a:cubicBezTo>
                    <a:pt x="58" y="15"/>
                    <a:pt x="58" y="9"/>
                    <a:pt x="58" y="3"/>
                  </a:cubicBezTo>
                  <a:cubicBezTo>
                    <a:pt x="58" y="1"/>
                    <a:pt x="57"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4"/>
            <p:cNvSpPr>
              <a:spLocks/>
            </p:cNvSpPr>
            <p:nvPr/>
          </p:nvSpPr>
          <p:spPr bwMode="auto">
            <a:xfrm>
              <a:off x="5813" y="1690"/>
              <a:ext cx="160" cy="572"/>
            </a:xfrm>
            <a:custGeom>
              <a:avLst/>
              <a:gdLst>
                <a:gd name="T0" fmla="*/ 136 w 27"/>
                <a:gd name="T1" fmla="*/ 6 h 96"/>
                <a:gd name="T2" fmla="*/ 18 w 27"/>
                <a:gd name="T3" fmla="*/ 6 h 96"/>
                <a:gd name="T4" fmla="*/ 0 w 27"/>
                <a:gd name="T5" fmla="*/ 24 h 96"/>
                <a:gd name="T6" fmla="*/ 0 w 27"/>
                <a:gd name="T7" fmla="*/ 286 h 96"/>
                <a:gd name="T8" fmla="*/ 0 w 27"/>
                <a:gd name="T9" fmla="*/ 548 h 96"/>
                <a:gd name="T10" fmla="*/ 18 w 27"/>
                <a:gd name="T11" fmla="*/ 572 h 96"/>
                <a:gd name="T12" fmla="*/ 130 w 27"/>
                <a:gd name="T13" fmla="*/ 572 h 96"/>
                <a:gd name="T14" fmla="*/ 160 w 27"/>
                <a:gd name="T15" fmla="*/ 548 h 96"/>
                <a:gd name="T16" fmla="*/ 160 w 27"/>
                <a:gd name="T17" fmla="*/ 24 h 96"/>
                <a:gd name="T18" fmla="*/ 136 w 27"/>
                <a:gd name="T19" fmla="*/ 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96">
                  <a:moveTo>
                    <a:pt x="23" y="1"/>
                  </a:moveTo>
                  <a:cubicBezTo>
                    <a:pt x="17" y="0"/>
                    <a:pt x="10" y="0"/>
                    <a:pt x="3" y="1"/>
                  </a:cubicBezTo>
                  <a:cubicBezTo>
                    <a:pt x="0" y="1"/>
                    <a:pt x="0" y="1"/>
                    <a:pt x="0" y="4"/>
                  </a:cubicBezTo>
                  <a:cubicBezTo>
                    <a:pt x="0" y="19"/>
                    <a:pt x="0" y="34"/>
                    <a:pt x="0" y="48"/>
                  </a:cubicBezTo>
                  <a:cubicBezTo>
                    <a:pt x="0" y="63"/>
                    <a:pt x="0" y="78"/>
                    <a:pt x="0" y="92"/>
                  </a:cubicBezTo>
                  <a:cubicBezTo>
                    <a:pt x="0" y="95"/>
                    <a:pt x="1" y="96"/>
                    <a:pt x="3" y="96"/>
                  </a:cubicBezTo>
                  <a:cubicBezTo>
                    <a:pt x="10" y="96"/>
                    <a:pt x="16" y="96"/>
                    <a:pt x="22" y="96"/>
                  </a:cubicBezTo>
                  <a:cubicBezTo>
                    <a:pt x="26" y="96"/>
                    <a:pt x="27" y="95"/>
                    <a:pt x="27" y="92"/>
                  </a:cubicBezTo>
                  <a:cubicBezTo>
                    <a:pt x="27" y="4"/>
                    <a:pt x="27" y="4"/>
                    <a:pt x="27" y="4"/>
                  </a:cubicBezTo>
                  <a:cubicBezTo>
                    <a:pt x="27" y="1"/>
                    <a:pt x="26" y="1"/>
                    <a:pt x="23"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5"/>
            <p:cNvSpPr>
              <a:spLocks/>
            </p:cNvSpPr>
            <p:nvPr/>
          </p:nvSpPr>
          <p:spPr bwMode="auto">
            <a:xfrm>
              <a:off x="5795" y="1440"/>
              <a:ext cx="190" cy="191"/>
            </a:xfrm>
            <a:custGeom>
              <a:avLst/>
              <a:gdLst>
                <a:gd name="T0" fmla="*/ 89 w 32"/>
                <a:gd name="T1" fmla="*/ 0 h 32"/>
                <a:gd name="T2" fmla="*/ 0 w 32"/>
                <a:gd name="T3" fmla="*/ 101 h 32"/>
                <a:gd name="T4" fmla="*/ 95 w 32"/>
                <a:gd name="T5" fmla="*/ 191 h 32"/>
                <a:gd name="T6" fmla="*/ 190 w 32"/>
                <a:gd name="T7" fmla="*/ 96 h 32"/>
                <a:gd name="T8" fmla="*/ 89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15" y="0"/>
                  </a:moveTo>
                  <a:cubicBezTo>
                    <a:pt x="7" y="1"/>
                    <a:pt x="0" y="9"/>
                    <a:pt x="0" y="17"/>
                  </a:cubicBezTo>
                  <a:cubicBezTo>
                    <a:pt x="1" y="26"/>
                    <a:pt x="8" y="32"/>
                    <a:pt x="16" y="32"/>
                  </a:cubicBezTo>
                  <a:cubicBezTo>
                    <a:pt x="25" y="32"/>
                    <a:pt x="32" y="24"/>
                    <a:pt x="32" y="16"/>
                  </a:cubicBezTo>
                  <a:cubicBezTo>
                    <a:pt x="32" y="7"/>
                    <a:pt x="24"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itle 1"/>
          <p:cNvSpPr>
            <a:spLocks noGrp="1"/>
          </p:cNvSpPr>
          <p:nvPr>
            <p:ph type="title"/>
          </p:nvPr>
        </p:nvSpPr>
        <p:spPr>
          <a:xfrm>
            <a:off x="811530" y="1484784"/>
            <a:ext cx="7520940" cy="1800200"/>
          </a:xfrm>
        </p:spPr>
        <p:txBody>
          <a:bodyPr/>
          <a:lstStyle>
            <a:lvl1pPr algn="ctr">
              <a:defRPr sz="6000" baseline="0">
                <a:solidFill>
                  <a:srgbClr val="E26E00"/>
                </a:solidFill>
              </a:defRPr>
            </a:lvl1pPr>
          </a:lstStyle>
          <a:p>
            <a:r>
              <a:rPr lang="en-US" dirty="0"/>
              <a:t>Click to edit Master title style</a:t>
            </a:r>
          </a:p>
        </p:txBody>
      </p:sp>
      <p:sp>
        <p:nvSpPr>
          <p:cNvPr id="33" name="Freeform 79"/>
          <p:cNvSpPr>
            <a:spLocks noChangeAspect="1"/>
          </p:cNvSpPr>
          <p:nvPr userDrawn="1"/>
        </p:nvSpPr>
        <p:spPr bwMode="auto">
          <a:xfrm>
            <a:off x="7596336" y="6165304"/>
            <a:ext cx="1261481" cy="72000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91720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border">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548640"/>
          </a:xfrm>
        </p:spPr>
        <p:txBody>
          <a:bodyPr/>
          <a:lstStyle>
            <a:lvl1pPr algn="ctr">
              <a:defRPr baseline="0"/>
            </a:lvl1pPr>
          </a:lstStyle>
          <a:p>
            <a:r>
              <a:rPr lang="en-US" dirty="0"/>
              <a:t>Click to edit Master title style</a:t>
            </a:r>
            <a:endParaRPr lang="en-AU" dirty="0"/>
          </a:p>
        </p:txBody>
      </p:sp>
    </p:spTree>
    <p:extLst>
      <p:ext uri="{BB962C8B-B14F-4D97-AF65-F5344CB8AC3E}">
        <p14:creationId xmlns:p14="http://schemas.microsoft.com/office/powerpoint/2010/main" val="188103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ells">
    <p:spTree>
      <p:nvGrpSpPr>
        <p:cNvPr id="1" name=""/>
        <p:cNvGrpSpPr/>
        <p:nvPr/>
      </p:nvGrpSpPr>
      <p:grpSpPr>
        <a:xfrm>
          <a:off x="0" y="0"/>
          <a:ext cx="0" cy="0"/>
          <a:chOff x="0" y="0"/>
          <a:chExt cx="0" cy="0"/>
        </a:xfrm>
      </p:grpSpPr>
      <p:sp>
        <p:nvSpPr>
          <p:cNvPr id="3" name="TextBox 2"/>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1"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2" name="TextBox 11"/>
          <p:cNvSpPr txBox="1"/>
          <p:nvPr/>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chemeClr val="bg1"/>
                </a:solidFill>
                <a:latin typeface="Franklin Gothic Book" panose="020B0503020102020204" pitchFamily="34" charset="0"/>
              </a:rPr>
              <a:t>‹#›</a:t>
            </a:fld>
            <a:endParaRPr lang="en-AU" sz="1000" dirty="0">
              <a:solidFill>
                <a:schemeClr val="bg1"/>
              </a:solidFill>
              <a:latin typeface="Franklin Gothic Book" panose="020B0503020102020204" pitchFamily="34" charset="0"/>
            </a:endParaRPr>
          </a:p>
        </p:txBody>
      </p:sp>
      <p:sp>
        <p:nvSpPr>
          <p:cNvPr id="5" name="TextBox 4"/>
          <p:cNvSpPr txBox="1"/>
          <p:nvPr/>
        </p:nvSpPr>
        <p:spPr>
          <a:xfrm>
            <a:off x="-3348880" y="4437112"/>
            <a:ext cx="914400" cy="914400"/>
          </a:xfrm>
          <a:prstGeom prst="rect">
            <a:avLst/>
          </a:prstGeom>
        </p:spPr>
        <p:txBody>
          <a:bodyPr vert="horz" wrap="none" lIns="91440" tIns="45720" rIns="91440" bIns="45720" rtlCol="0" anchor="ctr">
            <a:noAutofit/>
          </a:bodyPr>
          <a:lstStyle/>
          <a:p>
            <a:endParaRPr lang="en-AU" sz="1400" dirty="0">
              <a:solidFill>
                <a:srgbClr val="CC6600"/>
              </a:solidFill>
            </a:endParaRPr>
          </a:p>
        </p:txBody>
      </p:sp>
      <p:sp>
        <p:nvSpPr>
          <p:cNvPr id="18" name="Title 1"/>
          <p:cNvSpPr>
            <a:spLocks noGrp="1"/>
          </p:cNvSpPr>
          <p:nvPr>
            <p:ph type="title"/>
          </p:nvPr>
        </p:nvSpPr>
        <p:spPr>
          <a:xfrm>
            <a:off x="811530" y="365760"/>
            <a:ext cx="7520940" cy="548640"/>
          </a:xfrm>
        </p:spPr>
        <p:txBody>
          <a:bodyPr/>
          <a:lstStyle>
            <a:lvl1pPr algn="ctr">
              <a:defRPr sz="3500" baseline="0">
                <a:solidFill>
                  <a:srgbClr val="E26E00"/>
                </a:solidFill>
              </a:defRPr>
            </a:lvl1pPr>
          </a:lstStyle>
          <a:p>
            <a:r>
              <a:rPr lang="en-US" dirty="0"/>
              <a:t>Click to edit Master title style</a:t>
            </a:r>
            <a:endParaRPr lang="en-AU" dirty="0"/>
          </a:p>
        </p:txBody>
      </p:sp>
      <p:sp>
        <p:nvSpPr>
          <p:cNvPr id="9" name="TextBox 8"/>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0"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3" name="TextBox 12"/>
          <p:cNvSpPr txBox="1"/>
          <p:nvPr/>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chemeClr val="bg1"/>
                </a:solidFill>
                <a:latin typeface="Franklin Gothic Book" panose="020B0503020102020204" pitchFamily="34" charset="0"/>
              </a:rPr>
              <a:t>‹#›</a:t>
            </a:fld>
            <a:endParaRPr lang="en-AU" sz="1000" dirty="0">
              <a:solidFill>
                <a:schemeClr val="bg1"/>
              </a:solidFill>
              <a:latin typeface="Franklin Gothic Book" panose="020B0503020102020204" pitchFamily="34" charset="0"/>
            </a:endParaRPr>
          </a:p>
        </p:txBody>
      </p:sp>
      <p:sp>
        <p:nvSpPr>
          <p:cNvPr id="14" name="TextBox 13"/>
          <p:cNvSpPr txBox="1"/>
          <p:nvPr/>
        </p:nvSpPr>
        <p:spPr>
          <a:xfrm>
            <a:off x="-3348880" y="4437112"/>
            <a:ext cx="914400" cy="914400"/>
          </a:xfrm>
          <a:prstGeom prst="rect">
            <a:avLst/>
          </a:prstGeom>
        </p:spPr>
        <p:txBody>
          <a:bodyPr vert="horz" wrap="none" lIns="91440" tIns="45720" rIns="91440" bIns="45720" rtlCol="0" anchor="ctr">
            <a:noAutofit/>
          </a:bodyPr>
          <a:lstStyle/>
          <a:p>
            <a:endParaRPr lang="en-AU" sz="1400" dirty="0">
              <a:solidFill>
                <a:srgbClr val="CC6600"/>
              </a:solidFill>
            </a:endParaRPr>
          </a:p>
        </p:txBody>
      </p:sp>
      <p:sp>
        <p:nvSpPr>
          <p:cNvPr id="15" name="Content Placeholder 7"/>
          <p:cNvSpPr>
            <a:spLocks noGrp="1"/>
          </p:cNvSpPr>
          <p:nvPr>
            <p:ph idx="1"/>
          </p:nvPr>
        </p:nvSpPr>
        <p:spPr>
          <a:xfrm>
            <a:off x="822960" y="1100628"/>
            <a:ext cx="7520940" cy="4704636"/>
          </a:xfrm>
        </p:spPr>
        <p:txBody>
          <a:bodyPr>
            <a:normAutofit/>
          </a:bodyPr>
          <a:lstStyle>
            <a:lvl1pPr>
              <a:defRPr sz="2500" baseline="0">
                <a:latin typeface="Franklin Gothic Book" panose="020B0503020102020204" pitchFamily="34" charset="0"/>
              </a:defRPr>
            </a:lvl1pPr>
          </a:lstStyle>
          <a:p>
            <a:pPr lvl="0" indent="0">
              <a:buNone/>
            </a:pPr>
            <a:r>
              <a:rPr lang="en-US" dirty="0"/>
              <a:t>Click to edit Master text styles</a:t>
            </a:r>
          </a:p>
        </p:txBody>
      </p:sp>
      <p:sp>
        <p:nvSpPr>
          <p:cNvPr id="16" name="TextBox 15"/>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7"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9" name="TextBox 18"/>
          <p:cNvSpPr txBox="1"/>
          <p:nvPr userDrawn="1"/>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chemeClr val="bg1"/>
                </a:solidFill>
                <a:latin typeface="Franklin Gothic Book" panose="020B0503020102020204" pitchFamily="34" charset="0"/>
              </a:rPr>
              <a:t>‹#›</a:t>
            </a:fld>
            <a:endParaRPr lang="en-AU" sz="1000" dirty="0">
              <a:solidFill>
                <a:schemeClr val="bg1"/>
              </a:solidFill>
              <a:latin typeface="Franklin Gothic Book" panose="020B0503020102020204" pitchFamily="34" charset="0"/>
            </a:endParaRPr>
          </a:p>
        </p:txBody>
      </p:sp>
      <p:sp>
        <p:nvSpPr>
          <p:cNvPr id="20" name="TextBox 19"/>
          <p:cNvSpPr txBox="1"/>
          <p:nvPr userDrawn="1"/>
        </p:nvSpPr>
        <p:spPr>
          <a:xfrm>
            <a:off x="-3348880" y="4437112"/>
            <a:ext cx="914400" cy="914400"/>
          </a:xfrm>
          <a:prstGeom prst="rect">
            <a:avLst/>
          </a:prstGeom>
        </p:spPr>
        <p:txBody>
          <a:bodyPr vert="horz" wrap="none" lIns="91440" tIns="45720" rIns="91440" bIns="45720" rtlCol="0" anchor="ctr">
            <a:noAutofit/>
          </a:bodyPr>
          <a:lstStyle/>
          <a:p>
            <a:endParaRPr lang="en-AU" sz="1400" dirty="0">
              <a:solidFill>
                <a:srgbClr val="CC6600"/>
              </a:solidFill>
            </a:endParaRPr>
          </a:p>
        </p:txBody>
      </p:sp>
    </p:spTree>
    <p:extLst>
      <p:ext uri="{BB962C8B-B14F-4D97-AF65-F5344CB8AC3E}">
        <p14:creationId xmlns:p14="http://schemas.microsoft.com/office/powerpoint/2010/main" val="331598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hree cel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8" name="Content Placeholder 2"/>
          <p:cNvSpPr>
            <a:spLocks noGrp="1"/>
          </p:cNvSpPr>
          <p:nvPr>
            <p:ph sz="half" idx="1"/>
          </p:nvPr>
        </p:nvSpPr>
        <p:spPr>
          <a:xfrm>
            <a:off x="822960" y="1097280"/>
            <a:ext cx="3767296" cy="4707984"/>
          </a:xfrm>
          <a:prstGeom prst="rect">
            <a:avLst/>
          </a:prstGeom>
        </p:spPr>
        <p:txBody>
          <a:bodyPr anchor="t"/>
          <a:lstStyle>
            <a:lvl1pPr>
              <a:defRPr lang="en-US" sz="2800" baseline="0" smtClean="0">
                <a:latin typeface="Franklin Gothic Book" panose="020B0503020102020204" pitchFamily="34" charset="0"/>
              </a:defRPr>
            </a:lvl1pPr>
            <a:lvl2pPr>
              <a:defRPr lang="en-US" sz="2400" b="0" baseline="0" smtClean="0">
                <a:latin typeface="Franklin Gothic Book" panose="020B0503020102020204" pitchFamily="34" charset="0"/>
              </a:defRPr>
            </a:lvl2pPr>
            <a:lvl3pPr>
              <a:defRPr lang="en-US" sz="2000" b="0" baseline="0" smtClean="0">
                <a:latin typeface="Franklin Gothic Book" panose="020B0503020102020204" pitchFamily="34" charset="0"/>
              </a:defRPr>
            </a:lvl3pPr>
            <a:lvl4pPr marL="466344" indent="0">
              <a:buNone/>
              <a:defRPr lang="en-US" sz="1800" smtClean="0"/>
            </a:lvl4pPr>
            <a:lvl5pPr>
              <a:defRPr lang="en-US" sz="1800" dirty="0"/>
            </a:lvl5pPr>
          </a:lstStyle>
          <a:p>
            <a:pPr lvl="0">
              <a:spcBef>
                <a:spcPts val="0"/>
              </a:spcBef>
            </a:pPr>
            <a:r>
              <a:rPr lang="en-US" dirty="0"/>
              <a:t>Click to edit Master text styles</a:t>
            </a:r>
          </a:p>
          <a:p>
            <a:pPr lvl="1">
              <a:spcBef>
                <a:spcPts val="0"/>
              </a:spcBef>
            </a:pPr>
            <a:r>
              <a:rPr lang="en-US" dirty="0"/>
              <a:t>Second level</a:t>
            </a:r>
          </a:p>
          <a:p>
            <a:pPr lvl="2">
              <a:spcBef>
                <a:spcPts val="0"/>
              </a:spcBef>
            </a:pPr>
            <a:r>
              <a:rPr lang="en-US" dirty="0"/>
              <a:t>Third level</a:t>
            </a:r>
          </a:p>
        </p:txBody>
      </p:sp>
      <p:sp>
        <p:nvSpPr>
          <p:cNvPr id="9" name="Content Placeholder 3"/>
          <p:cNvSpPr>
            <a:spLocks noGrp="1"/>
          </p:cNvSpPr>
          <p:nvPr>
            <p:ph sz="half" idx="2"/>
          </p:nvPr>
        </p:nvSpPr>
        <p:spPr>
          <a:xfrm>
            <a:off x="4700016" y="1097280"/>
            <a:ext cx="3616400" cy="4707984"/>
          </a:xfrm>
          <a:prstGeom prst="rect">
            <a:avLst/>
          </a:prstGeom>
        </p:spPr>
        <p:txBody>
          <a:bodyPr anchor="t"/>
          <a:lstStyle>
            <a:lvl1pPr>
              <a:defRPr lang="en-US" sz="2800" baseline="0" smtClean="0">
                <a:latin typeface="Franklin Gothic Book" panose="020B0503020102020204" pitchFamily="34" charset="0"/>
              </a:defRPr>
            </a:lvl1pPr>
            <a:lvl2pPr>
              <a:defRPr lang="en-US" sz="2400" b="0" baseline="0" smtClean="0">
                <a:latin typeface="Franklin Gothic Book" panose="020B0503020102020204" pitchFamily="34" charset="0"/>
              </a:defRPr>
            </a:lvl2pPr>
            <a:lvl3pPr>
              <a:defRPr lang="en-US" sz="2000" b="0" baseline="0" smtClean="0">
                <a:latin typeface="Franklin Gothic Book" panose="020B0503020102020204" pitchFamily="34" charset="0"/>
              </a:defRPr>
            </a:lvl3pPr>
            <a:lvl4pPr>
              <a:defRPr lang="en-US" sz="1800" smtClean="0"/>
            </a:lvl4pPr>
            <a:lvl5pPr>
              <a:defRPr lang="en-US" sz="1800" dirty="0"/>
            </a:lvl5pPr>
          </a:lstStyle>
          <a:p>
            <a:pPr lvl="0">
              <a:spcBef>
                <a:spcPts val="0"/>
              </a:spcBef>
            </a:pPr>
            <a:r>
              <a:rPr lang="en-US" dirty="0"/>
              <a:t>Click to edit Master text styles</a:t>
            </a:r>
          </a:p>
          <a:p>
            <a:pPr lvl="1">
              <a:spcBef>
                <a:spcPts val="0"/>
              </a:spcBef>
            </a:pPr>
            <a:r>
              <a:rPr lang="en-US" dirty="0"/>
              <a:t>Second level</a:t>
            </a:r>
          </a:p>
          <a:p>
            <a:pPr lvl="2">
              <a:spcBef>
                <a:spcPts val="0"/>
              </a:spcBef>
            </a:pPr>
            <a:r>
              <a:rPr lang="en-US" dirty="0"/>
              <a:t>Third level</a:t>
            </a:r>
          </a:p>
        </p:txBody>
      </p:sp>
      <p:sp>
        <p:nvSpPr>
          <p:cNvPr id="10" name="TextBox 9"/>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1"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6" name="Rectangle 5"/>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12" name="TextBox 11"/>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3"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4" name="Rectangle 13"/>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15" name="TextBox 14"/>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6"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7" name="Rectangle 16"/>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Tree>
    <p:extLst>
      <p:ext uri="{BB962C8B-B14F-4D97-AF65-F5344CB8AC3E}">
        <p14:creationId xmlns:p14="http://schemas.microsoft.com/office/powerpoint/2010/main" val="183003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ive cells">
    <p:spTree>
      <p:nvGrpSpPr>
        <p:cNvPr id="1" name=""/>
        <p:cNvGrpSpPr/>
        <p:nvPr/>
      </p:nvGrpSpPr>
      <p:grpSpPr>
        <a:xfrm>
          <a:off x="0" y="0"/>
          <a:ext cx="0" cy="0"/>
          <a:chOff x="0" y="0"/>
          <a:chExt cx="0" cy="0"/>
        </a:xfrm>
      </p:grpSpPr>
      <p:sp>
        <p:nvSpPr>
          <p:cNvPr id="10" name="TextBox 9"/>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1"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6" name="Rectangle 5"/>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12" name="TextBox 11"/>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3"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4" name="Rectangle 13"/>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15" name="Text Placeholder 2"/>
          <p:cNvSpPr>
            <a:spLocks noGrp="1"/>
          </p:cNvSpPr>
          <p:nvPr>
            <p:ph type="body" idx="1"/>
          </p:nvPr>
        </p:nvSpPr>
        <p:spPr>
          <a:xfrm>
            <a:off x="811530" y="1097280"/>
            <a:ext cx="3616400" cy="548640"/>
          </a:xfrm>
          <a:prstGeom prst="rect">
            <a:avLst/>
          </a:prstGeom>
        </p:spPr>
        <p:txBody>
          <a:bodyPr anchor="b">
            <a:normAutofit/>
          </a:bodyPr>
          <a:lstStyle>
            <a:lvl1pPr marL="0" indent="0">
              <a:buNone/>
              <a:defRPr lang="en-US" sz="1400" b="0" kern="1200" cap="all" spc="400" baseline="0" dirty="0" smtClean="0">
                <a:solidFill>
                  <a:schemeClr val="tx1"/>
                </a:solidFill>
                <a:latin typeface="Franklin Gothic Medium" panose="020B060302010202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6" name="Content Placeholder 3"/>
          <p:cNvSpPr>
            <a:spLocks noGrp="1"/>
          </p:cNvSpPr>
          <p:nvPr>
            <p:ph sz="half" idx="2"/>
          </p:nvPr>
        </p:nvSpPr>
        <p:spPr>
          <a:xfrm>
            <a:off x="811530" y="1701848"/>
            <a:ext cx="3616400" cy="3959400"/>
          </a:xfrm>
          <a:prstGeom prst="rect">
            <a:avLst/>
          </a:prstGeom>
        </p:spPr>
        <p:txBody>
          <a:bodyPr/>
          <a:lstStyle>
            <a:lvl1pPr>
              <a:defRPr sz="2400" b="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744540" y="1097280"/>
            <a:ext cx="3616400" cy="548640"/>
          </a:xfrm>
          <a:prstGeom prst="rect">
            <a:avLst/>
          </a:prstGeom>
        </p:spPr>
        <p:txBody>
          <a:bodyPr anchor="b">
            <a:normAutofit/>
          </a:bodyPr>
          <a:lstStyle>
            <a:lvl1pPr marL="0" indent="0">
              <a:buNone/>
              <a:defRPr lang="en-US" sz="1400" b="0" kern="1200" cap="all" spc="400" baseline="0" dirty="0" smtClean="0">
                <a:solidFill>
                  <a:schemeClr val="tx1"/>
                </a:solidFill>
                <a:latin typeface="Franklin Gothic Medium" panose="020B060302010202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8" name="Content Placeholder 5"/>
          <p:cNvSpPr>
            <a:spLocks noGrp="1"/>
          </p:cNvSpPr>
          <p:nvPr>
            <p:ph sz="quarter" idx="4"/>
          </p:nvPr>
        </p:nvSpPr>
        <p:spPr>
          <a:xfrm>
            <a:off x="4744540" y="1701848"/>
            <a:ext cx="3616400" cy="3959400"/>
          </a:xfrm>
          <a:prstGeom prst="rect">
            <a:avLst/>
          </a:prstGeom>
        </p:spPr>
        <p:txBody>
          <a:bodyPr/>
          <a:lstStyle>
            <a:lvl1pPr>
              <a:defRPr sz="2400" b="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20"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21" name="Rectangle 20"/>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Tree>
    <p:extLst>
      <p:ext uri="{BB962C8B-B14F-4D97-AF65-F5344CB8AC3E}">
        <p14:creationId xmlns:p14="http://schemas.microsoft.com/office/powerpoint/2010/main" val="17439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No border">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548640"/>
          </a:xfrm>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63870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1530" y="2204864"/>
            <a:ext cx="7520940" cy="1800200"/>
          </a:xfrm>
        </p:spPr>
        <p:txBody>
          <a:bodyPr/>
          <a:lstStyle>
            <a:lvl1pPr>
              <a:defRPr sz="6000" baseline="0"/>
            </a:lvl1pPr>
          </a:lstStyle>
          <a:p>
            <a:r>
              <a:rPr lang="en-US" dirty="0"/>
              <a:t>Click to edit Master title style</a:t>
            </a:r>
          </a:p>
        </p:txBody>
      </p:sp>
      <p:sp>
        <p:nvSpPr>
          <p:cNvPr id="3" name="TextBox 2"/>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4"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5" name="Rectangle 4"/>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6" name="TextBox 5"/>
          <p:cNvSpPr txBox="1"/>
          <p:nvPr/>
        </p:nvSpPr>
        <p:spPr>
          <a:xfrm>
            <a:off x="-18000" y="6021288"/>
            <a:ext cx="9180000" cy="795600"/>
          </a:xfrm>
          <a:prstGeom prst="rect">
            <a:avLst/>
          </a:prstGeom>
          <a:solidFill>
            <a:schemeClr val="tx1"/>
          </a:solidFill>
        </p:spPr>
        <p:txBody>
          <a:bodyPr wrap="square" rtlCol="0">
            <a:spAutoFit/>
          </a:bodyPr>
          <a:lstStyle/>
          <a:p>
            <a:endParaRPr lang="en-AU" dirty="0"/>
          </a:p>
        </p:txBody>
      </p:sp>
      <p:sp>
        <p:nvSpPr>
          <p:cNvPr id="7"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8" name="Rectangle 7"/>
          <p:cNvSpPr/>
          <p:nvPr/>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9" name="TextBox 8"/>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0"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1" name="Rectangle 10"/>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
        <p:nvSpPr>
          <p:cNvPr id="12" name="TextBox 11"/>
          <p:cNvSpPr txBox="1"/>
          <p:nvPr userDrawn="1"/>
        </p:nvSpPr>
        <p:spPr>
          <a:xfrm>
            <a:off x="-18000" y="6021288"/>
            <a:ext cx="9180000" cy="795600"/>
          </a:xfrm>
          <a:prstGeom prst="rect">
            <a:avLst/>
          </a:prstGeom>
          <a:solidFill>
            <a:schemeClr val="tx1"/>
          </a:solidFill>
        </p:spPr>
        <p:txBody>
          <a:bodyPr wrap="square" rtlCol="0">
            <a:spAutoFit/>
          </a:bodyPr>
          <a:lstStyle/>
          <a:p>
            <a:endParaRPr lang="en-AU" dirty="0"/>
          </a:p>
        </p:txBody>
      </p:sp>
      <p:sp>
        <p:nvSpPr>
          <p:cNvPr id="13"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4" name="Rectangle 13"/>
          <p:cNvSpPr/>
          <p:nvPr userDrawn="1"/>
        </p:nvSpPr>
        <p:spPr>
          <a:xfrm>
            <a:off x="8725296" y="6364474"/>
            <a:ext cx="314510" cy="246221"/>
          </a:xfrm>
          <a:prstGeom prst="rect">
            <a:avLst/>
          </a:prstGeom>
        </p:spPr>
        <p:txBody>
          <a:bodyPr wrap="none">
            <a:spAutoFit/>
          </a:bodyPr>
          <a:lstStyle/>
          <a:p>
            <a:fld id="{D6DD9C18-6C4A-4562-917E-E16F502B2FA0}" type="slidenum">
              <a:rPr lang="en-AU" sz="1000" smtClean="0">
                <a:solidFill>
                  <a:schemeClr val="bg1"/>
                </a:solidFill>
                <a:latin typeface="Franklin Gothic Book" panose="020B0503020102020204" pitchFamily="34" charset="0"/>
              </a:rPr>
              <a:pPr/>
              <a:t>‹#›</a:t>
            </a:fld>
            <a:endParaRPr lang="en-AU" sz="1000" dirty="0"/>
          </a:p>
        </p:txBody>
      </p:sp>
    </p:spTree>
    <p:extLst>
      <p:ext uri="{BB962C8B-B14F-4D97-AF65-F5344CB8AC3E}">
        <p14:creationId xmlns:p14="http://schemas.microsoft.com/office/powerpoint/2010/main" val="178902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6" descr="I:\MATT_WORD_PROJECT\CH media rollout_\Power point template ppt\CH power point1jpg_Page_1_Image_0001.jp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40000" contrast="30000"/>
                    </a14:imgEffect>
                  </a14:imgLayer>
                </a14:imgProps>
              </a:ext>
              <a:ext uri="{28A0092B-C50C-407E-A947-70E740481C1C}">
                <a14:useLocalDpi xmlns:a14="http://schemas.microsoft.com/office/drawing/2010/main" val="0"/>
              </a:ext>
            </a:extLst>
          </a:blip>
          <a:srcRect/>
          <a:stretch>
            <a:fillRect/>
          </a:stretch>
        </p:blipFill>
        <p:spPr bwMode="auto">
          <a:xfrm>
            <a:off x="-36512" y="-9000"/>
            <a:ext cx="9215279" cy="6912000"/>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
          <p:cNvSpPr>
            <a:spLocks noChangeAspect="1"/>
          </p:cNvSpPr>
          <p:nvPr userDrawn="1"/>
        </p:nvSpPr>
        <p:spPr bwMode="auto">
          <a:xfrm>
            <a:off x="2050635" y="708920"/>
            <a:ext cx="325752" cy="421839"/>
          </a:xfrm>
          <a:custGeom>
            <a:avLst/>
            <a:gdLst>
              <a:gd name="T0" fmla="*/ 591 w 103"/>
              <a:gd name="T1" fmla="*/ 0 h 131"/>
              <a:gd name="T2" fmla="*/ 479 w 103"/>
              <a:gd name="T3" fmla="*/ 0 h 131"/>
              <a:gd name="T4" fmla="*/ 455 w 103"/>
              <a:gd name="T5" fmla="*/ 24 h 131"/>
              <a:gd name="T6" fmla="*/ 455 w 103"/>
              <a:gd name="T7" fmla="*/ 316 h 131"/>
              <a:gd name="T8" fmla="*/ 443 w 103"/>
              <a:gd name="T9" fmla="*/ 333 h 131"/>
              <a:gd name="T10" fmla="*/ 166 w 103"/>
              <a:gd name="T11" fmla="*/ 333 h 131"/>
              <a:gd name="T12" fmla="*/ 154 w 103"/>
              <a:gd name="T13" fmla="*/ 316 h 131"/>
              <a:gd name="T14" fmla="*/ 154 w 103"/>
              <a:gd name="T15" fmla="*/ 24 h 131"/>
              <a:gd name="T16" fmla="*/ 130 w 103"/>
              <a:gd name="T17" fmla="*/ 0 h 131"/>
              <a:gd name="T18" fmla="*/ 18 w 103"/>
              <a:gd name="T19" fmla="*/ 0 h 131"/>
              <a:gd name="T20" fmla="*/ 0 w 103"/>
              <a:gd name="T21" fmla="*/ 24 h 131"/>
              <a:gd name="T22" fmla="*/ 0 w 103"/>
              <a:gd name="T23" fmla="*/ 387 h 131"/>
              <a:gd name="T24" fmla="*/ 0 w 103"/>
              <a:gd name="T25" fmla="*/ 750 h 131"/>
              <a:gd name="T26" fmla="*/ 24 w 103"/>
              <a:gd name="T27" fmla="*/ 780 h 131"/>
              <a:gd name="T28" fmla="*/ 124 w 103"/>
              <a:gd name="T29" fmla="*/ 780 h 131"/>
              <a:gd name="T30" fmla="*/ 154 w 103"/>
              <a:gd name="T31" fmla="*/ 750 h 131"/>
              <a:gd name="T32" fmla="*/ 154 w 103"/>
              <a:gd name="T33" fmla="*/ 482 h 131"/>
              <a:gd name="T34" fmla="*/ 166 w 103"/>
              <a:gd name="T35" fmla="*/ 470 h 131"/>
              <a:gd name="T36" fmla="*/ 438 w 103"/>
              <a:gd name="T37" fmla="*/ 470 h 131"/>
              <a:gd name="T38" fmla="*/ 455 w 103"/>
              <a:gd name="T39" fmla="*/ 482 h 131"/>
              <a:gd name="T40" fmla="*/ 455 w 103"/>
              <a:gd name="T41" fmla="*/ 750 h 131"/>
              <a:gd name="T42" fmla="*/ 485 w 103"/>
              <a:gd name="T43" fmla="*/ 780 h 131"/>
              <a:gd name="T44" fmla="*/ 585 w 103"/>
              <a:gd name="T45" fmla="*/ 780 h 131"/>
              <a:gd name="T46" fmla="*/ 609 w 103"/>
              <a:gd name="T47" fmla="*/ 756 h 131"/>
              <a:gd name="T48" fmla="*/ 609 w 103"/>
              <a:gd name="T49" fmla="*/ 18 h 131"/>
              <a:gd name="T50" fmla="*/ 591 w 103"/>
              <a:gd name="T51" fmla="*/ 0 h 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3" h="131">
                <a:moveTo>
                  <a:pt x="100" y="0"/>
                </a:moveTo>
                <a:cubicBezTo>
                  <a:pt x="93" y="0"/>
                  <a:pt x="87" y="0"/>
                  <a:pt x="81" y="0"/>
                </a:cubicBezTo>
                <a:cubicBezTo>
                  <a:pt x="78" y="0"/>
                  <a:pt x="77" y="1"/>
                  <a:pt x="77" y="4"/>
                </a:cubicBezTo>
                <a:cubicBezTo>
                  <a:pt x="77" y="20"/>
                  <a:pt x="77" y="37"/>
                  <a:pt x="77" y="53"/>
                </a:cubicBezTo>
                <a:cubicBezTo>
                  <a:pt x="77" y="55"/>
                  <a:pt x="77" y="56"/>
                  <a:pt x="75" y="56"/>
                </a:cubicBezTo>
                <a:cubicBezTo>
                  <a:pt x="59" y="56"/>
                  <a:pt x="44" y="56"/>
                  <a:pt x="28" y="56"/>
                </a:cubicBezTo>
                <a:cubicBezTo>
                  <a:pt x="26" y="56"/>
                  <a:pt x="26" y="55"/>
                  <a:pt x="26" y="53"/>
                </a:cubicBezTo>
                <a:cubicBezTo>
                  <a:pt x="26" y="37"/>
                  <a:pt x="26" y="20"/>
                  <a:pt x="26" y="4"/>
                </a:cubicBezTo>
                <a:cubicBezTo>
                  <a:pt x="26" y="1"/>
                  <a:pt x="25" y="0"/>
                  <a:pt x="22" y="0"/>
                </a:cubicBezTo>
                <a:cubicBezTo>
                  <a:pt x="16" y="0"/>
                  <a:pt x="10" y="0"/>
                  <a:pt x="3" y="0"/>
                </a:cubicBezTo>
                <a:cubicBezTo>
                  <a:pt x="0" y="0"/>
                  <a:pt x="0" y="0"/>
                  <a:pt x="0" y="4"/>
                </a:cubicBezTo>
                <a:cubicBezTo>
                  <a:pt x="0" y="24"/>
                  <a:pt x="0" y="45"/>
                  <a:pt x="0" y="65"/>
                </a:cubicBezTo>
                <a:cubicBezTo>
                  <a:pt x="0" y="86"/>
                  <a:pt x="0" y="106"/>
                  <a:pt x="0" y="126"/>
                </a:cubicBezTo>
                <a:cubicBezTo>
                  <a:pt x="0" y="130"/>
                  <a:pt x="0" y="131"/>
                  <a:pt x="4" y="131"/>
                </a:cubicBezTo>
                <a:cubicBezTo>
                  <a:pt x="10" y="131"/>
                  <a:pt x="16" y="131"/>
                  <a:pt x="21" y="131"/>
                </a:cubicBezTo>
                <a:cubicBezTo>
                  <a:pt x="25" y="131"/>
                  <a:pt x="26" y="130"/>
                  <a:pt x="26" y="126"/>
                </a:cubicBezTo>
                <a:cubicBezTo>
                  <a:pt x="26" y="111"/>
                  <a:pt x="26" y="96"/>
                  <a:pt x="26" y="81"/>
                </a:cubicBezTo>
                <a:cubicBezTo>
                  <a:pt x="26" y="79"/>
                  <a:pt x="26" y="79"/>
                  <a:pt x="28" y="79"/>
                </a:cubicBezTo>
                <a:cubicBezTo>
                  <a:pt x="44" y="79"/>
                  <a:pt x="59" y="79"/>
                  <a:pt x="74" y="79"/>
                </a:cubicBezTo>
                <a:cubicBezTo>
                  <a:pt x="76" y="79"/>
                  <a:pt x="77" y="79"/>
                  <a:pt x="77" y="81"/>
                </a:cubicBezTo>
                <a:cubicBezTo>
                  <a:pt x="77" y="96"/>
                  <a:pt x="77" y="111"/>
                  <a:pt x="77" y="126"/>
                </a:cubicBezTo>
                <a:cubicBezTo>
                  <a:pt x="77" y="130"/>
                  <a:pt x="78" y="131"/>
                  <a:pt x="82" y="131"/>
                </a:cubicBezTo>
                <a:cubicBezTo>
                  <a:pt x="87" y="131"/>
                  <a:pt x="93" y="131"/>
                  <a:pt x="99" y="131"/>
                </a:cubicBezTo>
                <a:cubicBezTo>
                  <a:pt x="102" y="131"/>
                  <a:pt x="103" y="130"/>
                  <a:pt x="103" y="127"/>
                </a:cubicBezTo>
                <a:cubicBezTo>
                  <a:pt x="103" y="85"/>
                  <a:pt x="103" y="44"/>
                  <a:pt x="103" y="3"/>
                </a:cubicBezTo>
                <a:cubicBezTo>
                  <a:pt x="103" y="1"/>
                  <a:pt x="103" y="0"/>
                  <a:pt x="10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2" name="Freeform 4"/>
          <p:cNvSpPr>
            <a:spLocks noChangeAspect="1"/>
          </p:cNvSpPr>
          <p:nvPr userDrawn="1"/>
        </p:nvSpPr>
        <p:spPr bwMode="auto">
          <a:xfrm>
            <a:off x="539552" y="692696"/>
            <a:ext cx="382451" cy="438063"/>
          </a:xfrm>
          <a:custGeom>
            <a:avLst/>
            <a:gdLst>
              <a:gd name="T0" fmla="*/ 650 w 121"/>
              <a:gd name="T1" fmla="*/ 578 h 136"/>
              <a:gd name="T2" fmla="*/ 597 w 121"/>
              <a:gd name="T3" fmla="*/ 584 h 136"/>
              <a:gd name="T4" fmla="*/ 408 w 121"/>
              <a:gd name="T5" fmla="*/ 667 h 136"/>
              <a:gd name="T6" fmla="*/ 213 w 121"/>
              <a:gd name="T7" fmla="*/ 578 h 136"/>
              <a:gd name="T8" fmla="*/ 165 w 121"/>
              <a:gd name="T9" fmla="*/ 357 h 136"/>
              <a:gd name="T10" fmla="*/ 219 w 121"/>
              <a:gd name="T11" fmla="*/ 238 h 136"/>
              <a:gd name="T12" fmla="*/ 366 w 121"/>
              <a:gd name="T13" fmla="*/ 155 h 136"/>
              <a:gd name="T14" fmla="*/ 485 w 121"/>
              <a:gd name="T15" fmla="*/ 167 h 136"/>
              <a:gd name="T16" fmla="*/ 579 w 121"/>
              <a:gd name="T17" fmla="*/ 220 h 136"/>
              <a:gd name="T18" fmla="*/ 609 w 121"/>
              <a:gd name="T19" fmla="*/ 220 h 136"/>
              <a:gd name="T20" fmla="*/ 674 w 121"/>
              <a:gd name="T21" fmla="*/ 155 h 136"/>
              <a:gd name="T22" fmla="*/ 674 w 121"/>
              <a:gd name="T23" fmla="*/ 119 h 136"/>
              <a:gd name="T24" fmla="*/ 479 w 121"/>
              <a:gd name="T25" fmla="*/ 18 h 136"/>
              <a:gd name="T26" fmla="*/ 248 w 121"/>
              <a:gd name="T27" fmla="*/ 42 h 136"/>
              <a:gd name="T28" fmla="*/ 18 w 121"/>
              <a:gd name="T29" fmla="*/ 298 h 136"/>
              <a:gd name="T30" fmla="*/ 12 w 121"/>
              <a:gd name="T31" fmla="*/ 488 h 136"/>
              <a:gd name="T32" fmla="*/ 100 w 121"/>
              <a:gd name="T33" fmla="*/ 667 h 136"/>
              <a:gd name="T34" fmla="*/ 402 w 121"/>
              <a:gd name="T35" fmla="*/ 810 h 136"/>
              <a:gd name="T36" fmla="*/ 550 w 121"/>
              <a:gd name="T37" fmla="*/ 780 h 136"/>
              <a:gd name="T38" fmla="*/ 703 w 121"/>
              <a:gd name="T39" fmla="*/ 667 h 136"/>
              <a:gd name="T40" fmla="*/ 697 w 121"/>
              <a:gd name="T41" fmla="*/ 631 h 136"/>
              <a:gd name="T42" fmla="*/ 650 w 121"/>
              <a:gd name="T43" fmla="*/ 578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136">
                <a:moveTo>
                  <a:pt x="110" y="97"/>
                </a:moveTo>
                <a:cubicBezTo>
                  <a:pt x="105" y="93"/>
                  <a:pt x="105" y="93"/>
                  <a:pt x="101" y="98"/>
                </a:cubicBezTo>
                <a:cubicBezTo>
                  <a:pt x="92" y="107"/>
                  <a:pt x="82" y="112"/>
                  <a:pt x="69" y="112"/>
                </a:cubicBezTo>
                <a:cubicBezTo>
                  <a:pt x="55" y="113"/>
                  <a:pt x="44" y="108"/>
                  <a:pt x="36" y="97"/>
                </a:cubicBezTo>
                <a:cubicBezTo>
                  <a:pt x="27" y="86"/>
                  <a:pt x="25" y="73"/>
                  <a:pt x="28" y="60"/>
                </a:cubicBezTo>
                <a:cubicBezTo>
                  <a:pt x="29" y="52"/>
                  <a:pt x="32" y="46"/>
                  <a:pt x="37" y="40"/>
                </a:cubicBezTo>
                <a:cubicBezTo>
                  <a:pt x="43" y="32"/>
                  <a:pt x="51" y="28"/>
                  <a:pt x="62" y="26"/>
                </a:cubicBezTo>
                <a:cubicBezTo>
                  <a:pt x="69" y="25"/>
                  <a:pt x="75" y="26"/>
                  <a:pt x="82" y="28"/>
                </a:cubicBezTo>
                <a:cubicBezTo>
                  <a:pt x="88" y="30"/>
                  <a:pt x="93" y="33"/>
                  <a:pt x="98" y="37"/>
                </a:cubicBezTo>
                <a:cubicBezTo>
                  <a:pt x="100" y="39"/>
                  <a:pt x="101" y="39"/>
                  <a:pt x="103" y="37"/>
                </a:cubicBezTo>
                <a:cubicBezTo>
                  <a:pt x="107" y="34"/>
                  <a:pt x="110" y="30"/>
                  <a:pt x="114" y="26"/>
                </a:cubicBezTo>
                <a:cubicBezTo>
                  <a:pt x="117" y="24"/>
                  <a:pt x="117" y="22"/>
                  <a:pt x="114" y="20"/>
                </a:cubicBezTo>
                <a:cubicBezTo>
                  <a:pt x="105" y="11"/>
                  <a:pt x="94" y="5"/>
                  <a:pt x="81" y="3"/>
                </a:cubicBezTo>
                <a:cubicBezTo>
                  <a:pt x="68" y="0"/>
                  <a:pt x="54" y="1"/>
                  <a:pt x="42" y="7"/>
                </a:cubicBezTo>
                <a:cubicBezTo>
                  <a:pt x="23" y="15"/>
                  <a:pt x="10" y="30"/>
                  <a:pt x="3" y="50"/>
                </a:cubicBezTo>
                <a:cubicBezTo>
                  <a:pt x="0" y="61"/>
                  <a:pt x="0" y="72"/>
                  <a:pt x="2" y="82"/>
                </a:cubicBezTo>
                <a:cubicBezTo>
                  <a:pt x="4" y="93"/>
                  <a:pt x="9" y="103"/>
                  <a:pt x="17" y="112"/>
                </a:cubicBezTo>
                <a:cubicBezTo>
                  <a:pt x="30" y="127"/>
                  <a:pt x="47" y="135"/>
                  <a:pt x="68" y="136"/>
                </a:cubicBezTo>
                <a:cubicBezTo>
                  <a:pt x="77" y="136"/>
                  <a:pt x="85" y="134"/>
                  <a:pt x="93" y="131"/>
                </a:cubicBezTo>
                <a:cubicBezTo>
                  <a:pt x="103" y="127"/>
                  <a:pt x="111" y="120"/>
                  <a:pt x="119" y="112"/>
                </a:cubicBezTo>
                <a:cubicBezTo>
                  <a:pt x="121" y="110"/>
                  <a:pt x="121" y="109"/>
                  <a:pt x="118" y="106"/>
                </a:cubicBezTo>
                <a:cubicBezTo>
                  <a:pt x="115" y="103"/>
                  <a:pt x="113" y="100"/>
                  <a:pt x="110" y="9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3" name="Freeform 5"/>
          <p:cNvSpPr>
            <a:spLocks noChangeAspect="1" noEditPoints="1"/>
          </p:cNvSpPr>
          <p:nvPr userDrawn="1"/>
        </p:nvSpPr>
        <p:spPr bwMode="auto">
          <a:xfrm>
            <a:off x="1089426" y="818166"/>
            <a:ext cx="284565" cy="312593"/>
          </a:xfrm>
          <a:custGeom>
            <a:avLst/>
            <a:gdLst>
              <a:gd name="T0" fmla="*/ 372 w 90"/>
              <a:gd name="T1" fmla="*/ 244 h 97"/>
              <a:gd name="T2" fmla="*/ 272 w 90"/>
              <a:gd name="T3" fmla="*/ 244 h 97"/>
              <a:gd name="T4" fmla="*/ 171 w 90"/>
              <a:gd name="T5" fmla="*/ 244 h 97"/>
              <a:gd name="T6" fmla="*/ 160 w 90"/>
              <a:gd name="T7" fmla="*/ 232 h 97"/>
              <a:gd name="T8" fmla="*/ 213 w 90"/>
              <a:gd name="T9" fmla="*/ 167 h 97"/>
              <a:gd name="T10" fmla="*/ 355 w 90"/>
              <a:gd name="T11" fmla="*/ 185 h 97"/>
              <a:gd name="T12" fmla="*/ 384 w 90"/>
              <a:gd name="T13" fmla="*/ 238 h 97"/>
              <a:gd name="T14" fmla="*/ 372 w 90"/>
              <a:gd name="T15" fmla="*/ 244 h 97"/>
              <a:gd name="T16" fmla="*/ 408 w 90"/>
              <a:gd name="T17" fmla="*/ 48 h 97"/>
              <a:gd name="T18" fmla="*/ 189 w 90"/>
              <a:gd name="T19" fmla="*/ 24 h 97"/>
              <a:gd name="T20" fmla="*/ 30 w 90"/>
              <a:gd name="T21" fmla="*/ 161 h 97"/>
              <a:gd name="T22" fmla="*/ 6 w 90"/>
              <a:gd name="T23" fmla="*/ 352 h 97"/>
              <a:gd name="T24" fmla="*/ 30 w 90"/>
              <a:gd name="T25" fmla="*/ 423 h 97"/>
              <a:gd name="T26" fmla="*/ 177 w 90"/>
              <a:gd name="T27" fmla="*/ 560 h 97"/>
              <a:gd name="T28" fmla="*/ 349 w 90"/>
              <a:gd name="T29" fmla="*/ 572 h 97"/>
              <a:gd name="T30" fmla="*/ 485 w 90"/>
              <a:gd name="T31" fmla="*/ 506 h 97"/>
              <a:gd name="T32" fmla="*/ 491 w 90"/>
              <a:gd name="T33" fmla="*/ 477 h 97"/>
              <a:gd name="T34" fmla="*/ 455 w 90"/>
              <a:gd name="T35" fmla="*/ 411 h 97"/>
              <a:gd name="T36" fmla="*/ 426 w 90"/>
              <a:gd name="T37" fmla="*/ 405 h 97"/>
              <a:gd name="T38" fmla="*/ 414 w 90"/>
              <a:gd name="T39" fmla="*/ 411 h 97"/>
              <a:gd name="T40" fmla="*/ 219 w 90"/>
              <a:gd name="T41" fmla="*/ 429 h 97"/>
              <a:gd name="T42" fmla="*/ 160 w 90"/>
              <a:gd name="T43" fmla="*/ 340 h 97"/>
              <a:gd name="T44" fmla="*/ 166 w 90"/>
              <a:gd name="T45" fmla="*/ 340 h 97"/>
              <a:gd name="T46" fmla="*/ 372 w 90"/>
              <a:gd name="T47" fmla="*/ 340 h 97"/>
              <a:gd name="T48" fmla="*/ 508 w 90"/>
              <a:gd name="T49" fmla="*/ 340 h 97"/>
              <a:gd name="T50" fmla="*/ 532 w 90"/>
              <a:gd name="T51" fmla="*/ 328 h 97"/>
              <a:gd name="T52" fmla="*/ 520 w 90"/>
              <a:gd name="T53" fmla="*/ 191 h 97"/>
              <a:gd name="T54" fmla="*/ 408 w 90"/>
              <a:gd name="T55" fmla="*/ 48 h 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7">
                <a:moveTo>
                  <a:pt x="63" y="41"/>
                </a:moveTo>
                <a:cubicBezTo>
                  <a:pt x="57" y="41"/>
                  <a:pt x="52" y="41"/>
                  <a:pt x="46" y="41"/>
                </a:cubicBezTo>
                <a:cubicBezTo>
                  <a:pt x="40" y="41"/>
                  <a:pt x="35" y="41"/>
                  <a:pt x="29" y="41"/>
                </a:cubicBezTo>
                <a:cubicBezTo>
                  <a:pt x="28" y="41"/>
                  <a:pt x="27" y="40"/>
                  <a:pt x="27" y="39"/>
                </a:cubicBezTo>
                <a:cubicBezTo>
                  <a:pt x="28" y="34"/>
                  <a:pt x="31" y="30"/>
                  <a:pt x="36" y="28"/>
                </a:cubicBezTo>
                <a:cubicBezTo>
                  <a:pt x="44" y="25"/>
                  <a:pt x="52" y="25"/>
                  <a:pt x="60" y="31"/>
                </a:cubicBezTo>
                <a:cubicBezTo>
                  <a:pt x="63" y="33"/>
                  <a:pt x="64" y="36"/>
                  <a:pt x="65" y="40"/>
                </a:cubicBezTo>
                <a:cubicBezTo>
                  <a:pt x="65" y="40"/>
                  <a:pt x="64" y="41"/>
                  <a:pt x="63" y="41"/>
                </a:cubicBezTo>
                <a:moveTo>
                  <a:pt x="69" y="8"/>
                </a:moveTo>
                <a:cubicBezTo>
                  <a:pt x="58" y="1"/>
                  <a:pt x="45" y="0"/>
                  <a:pt x="32" y="4"/>
                </a:cubicBezTo>
                <a:cubicBezTo>
                  <a:pt x="19" y="7"/>
                  <a:pt x="10" y="15"/>
                  <a:pt x="5" y="27"/>
                </a:cubicBezTo>
                <a:cubicBezTo>
                  <a:pt x="1" y="38"/>
                  <a:pt x="0" y="48"/>
                  <a:pt x="1" y="59"/>
                </a:cubicBezTo>
                <a:cubicBezTo>
                  <a:pt x="2" y="63"/>
                  <a:pt x="3" y="67"/>
                  <a:pt x="5" y="71"/>
                </a:cubicBezTo>
                <a:cubicBezTo>
                  <a:pt x="9" y="82"/>
                  <a:pt x="18" y="90"/>
                  <a:pt x="30" y="94"/>
                </a:cubicBezTo>
                <a:cubicBezTo>
                  <a:pt x="39" y="97"/>
                  <a:pt x="49" y="97"/>
                  <a:pt x="59" y="96"/>
                </a:cubicBezTo>
                <a:cubicBezTo>
                  <a:pt x="68" y="95"/>
                  <a:pt x="76" y="92"/>
                  <a:pt x="82" y="85"/>
                </a:cubicBezTo>
                <a:cubicBezTo>
                  <a:pt x="84" y="84"/>
                  <a:pt x="84" y="81"/>
                  <a:pt x="83" y="80"/>
                </a:cubicBezTo>
                <a:cubicBezTo>
                  <a:pt x="81" y="76"/>
                  <a:pt x="79" y="73"/>
                  <a:pt x="77" y="69"/>
                </a:cubicBezTo>
                <a:cubicBezTo>
                  <a:pt x="75" y="67"/>
                  <a:pt x="74" y="67"/>
                  <a:pt x="72" y="68"/>
                </a:cubicBezTo>
                <a:cubicBezTo>
                  <a:pt x="72" y="68"/>
                  <a:pt x="71" y="69"/>
                  <a:pt x="70" y="69"/>
                </a:cubicBezTo>
                <a:cubicBezTo>
                  <a:pt x="60" y="75"/>
                  <a:pt x="48" y="77"/>
                  <a:pt x="37" y="72"/>
                </a:cubicBezTo>
                <a:cubicBezTo>
                  <a:pt x="31" y="70"/>
                  <a:pt x="27" y="64"/>
                  <a:pt x="27" y="57"/>
                </a:cubicBezTo>
                <a:cubicBezTo>
                  <a:pt x="28" y="57"/>
                  <a:pt x="28" y="57"/>
                  <a:pt x="28" y="57"/>
                </a:cubicBezTo>
                <a:cubicBezTo>
                  <a:pt x="40" y="57"/>
                  <a:pt x="52" y="57"/>
                  <a:pt x="63" y="57"/>
                </a:cubicBezTo>
                <a:cubicBezTo>
                  <a:pt x="71" y="57"/>
                  <a:pt x="79" y="57"/>
                  <a:pt x="86" y="57"/>
                </a:cubicBezTo>
                <a:cubicBezTo>
                  <a:pt x="88" y="57"/>
                  <a:pt x="90" y="57"/>
                  <a:pt x="90" y="55"/>
                </a:cubicBezTo>
                <a:cubicBezTo>
                  <a:pt x="90" y="47"/>
                  <a:pt x="90" y="39"/>
                  <a:pt x="88" y="32"/>
                </a:cubicBezTo>
                <a:cubicBezTo>
                  <a:pt x="85" y="21"/>
                  <a:pt x="79" y="13"/>
                  <a:pt x="69"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4" name="Freeform 6"/>
          <p:cNvSpPr>
            <a:spLocks noChangeAspect="1" noEditPoints="1"/>
          </p:cNvSpPr>
          <p:nvPr userDrawn="1"/>
        </p:nvSpPr>
        <p:spPr bwMode="auto">
          <a:xfrm>
            <a:off x="1408759" y="821411"/>
            <a:ext cx="253006" cy="309348"/>
          </a:xfrm>
          <a:custGeom>
            <a:avLst/>
            <a:gdLst>
              <a:gd name="T0" fmla="*/ 307 w 80"/>
              <a:gd name="T1" fmla="*/ 417 h 96"/>
              <a:gd name="T2" fmla="*/ 207 w 80"/>
              <a:gd name="T3" fmla="*/ 441 h 96"/>
              <a:gd name="T4" fmla="*/ 171 w 80"/>
              <a:gd name="T5" fmla="*/ 429 h 96"/>
              <a:gd name="T6" fmla="*/ 142 w 80"/>
              <a:gd name="T7" fmla="*/ 387 h 96"/>
              <a:gd name="T8" fmla="*/ 183 w 80"/>
              <a:gd name="T9" fmla="*/ 340 h 96"/>
              <a:gd name="T10" fmla="*/ 237 w 80"/>
              <a:gd name="T11" fmla="*/ 334 h 96"/>
              <a:gd name="T12" fmla="*/ 284 w 80"/>
              <a:gd name="T13" fmla="*/ 340 h 96"/>
              <a:gd name="T14" fmla="*/ 319 w 80"/>
              <a:gd name="T15" fmla="*/ 369 h 96"/>
              <a:gd name="T16" fmla="*/ 307 w 80"/>
              <a:gd name="T17" fmla="*/ 417 h 96"/>
              <a:gd name="T18" fmla="*/ 467 w 80"/>
              <a:gd name="T19" fmla="*/ 173 h 96"/>
              <a:gd name="T20" fmla="*/ 384 w 80"/>
              <a:gd name="T21" fmla="*/ 48 h 96"/>
              <a:gd name="T22" fmla="*/ 284 w 80"/>
              <a:gd name="T23" fmla="*/ 12 h 96"/>
              <a:gd name="T24" fmla="*/ 47 w 80"/>
              <a:gd name="T25" fmla="*/ 42 h 96"/>
              <a:gd name="T26" fmla="*/ 35 w 80"/>
              <a:gd name="T27" fmla="*/ 66 h 96"/>
              <a:gd name="T28" fmla="*/ 71 w 80"/>
              <a:gd name="T29" fmla="*/ 149 h 96"/>
              <a:gd name="T30" fmla="*/ 95 w 80"/>
              <a:gd name="T31" fmla="*/ 161 h 96"/>
              <a:gd name="T32" fmla="*/ 242 w 80"/>
              <a:gd name="T33" fmla="*/ 149 h 96"/>
              <a:gd name="T34" fmla="*/ 319 w 80"/>
              <a:gd name="T35" fmla="*/ 244 h 96"/>
              <a:gd name="T36" fmla="*/ 189 w 80"/>
              <a:gd name="T37" fmla="*/ 220 h 96"/>
              <a:gd name="T38" fmla="*/ 95 w 80"/>
              <a:gd name="T39" fmla="*/ 238 h 96"/>
              <a:gd name="T40" fmla="*/ 12 w 80"/>
              <a:gd name="T41" fmla="*/ 316 h 96"/>
              <a:gd name="T42" fmla="*/ 6 w 80"/>
              <a:gd name="T43" fmla="*/ 435 h 96"/>
              <a:gd name="T44" fmla="*/ 95 w 80"/>
              <a:gd name="T45" fmla="*/ 554 h 96"/>
              <a:gd name="T46" fmla="*/ 219 w 80"/>
              <a:gd name="T47" fmla="*/ 566 h 96"/>
              <a:gd name="T48" fmla="*/ 319 w 80"/>
              <a:gd name="T49" fmla="*/ 536 h 96"/>
              <a:gd name="T50" fmla="*/ 349 w 80"/>
              <a:gd name="T51" fmla="*/ 506 h 96"/>
              <a:gd name="T52" fmla="*/ 349 w 80"/>
              <a:gd name="T53" fmla="*/ 542 h 96"/>
              <a:gd name="T54" fmla="*/ 378 w 80"/>
              <a:gd name="T55" fmla="*/ 566 h 96"/>
              <a:gd name="T56" fmla="*/ 449 w 80"/>
              <a:gd name="T57" fmla="*/ 566 h 96"/>
              <a:gd name="T58" fmla="*/ 473 w 80"/>
              <a:gd name="T59" fmla="*/ 536 h 96"/>
              <a:gd name="T60" fmla="*/ 473 w 80"/>
              <a:gd name="T61" fmla="*/ 268 h 96"/>
              <a:gd name="T62" fmla="*/ 467 w 80"/>
              <a:gd name="T63" fmla="*/ 173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96">
                <a:moveTo>
                  <a:pt x="52" y="70"/>
                </a:moveTo>
                <a:cubicBezTo>
                  <a:pt x="47" y="74"/>
                  <a:pt x="41" y="75"/>
                  <a:pt x="35" y="74"/>
                </a:cubicBezTo>
                <a:cubicBezTo>
                  <a:pt x="33" y="74"/>
                  <a:pt x="31" y="73"/>
                  <a:pt x="29" y="72"/>
                </a:cubicBezTo>
                <a:cubicBezTo>
                  <a:pt x="26" y="71"/>
                  <a:pt x="24" y="68"/>
                  <a:pt x="24" y="65"/>
                </a:cubicBezTo>
                <a:cubicBezTo>
                  <a:pt x="23" y="61"/>
                  <a:pt x="26" y="58"/>
                  <a:pt x="31" y="57"/>
                </a:cubicBezTo>
                <a:cubicBezTo>
                  <a:pt x="34" y="56"/>
                  <a:pt x="37" y="56"/>
                  <a:pt x="40" y="56"/>
                </a:cubicBezTo>
                <a:cubicBezTo>
                  <a:pt x="43" y="56"/>
                  <a:pt x="45" y="56"/>
                  <a:pt x="48" y="57"/>
                </a:cubicBezTo>
                <a:cubicBezTo>
                  <a:pt x="50" y="57"/>
                  <a:pt x="52" y="59"/>
                  <a:pt x="54" y="62"/>
                </a:cubicBezTo>
                <a:cubicBezTo>
                  <a:pt x="55" y="64"/>
                  <a:pt x="54" y="69"/>
                  <a:pt x="52" y="70"/>
                </a:cubicBezTo>
                <a:moveTo>
                  <a:pt x="79" y="29"/>
                </a:moveTo>
                <a:cubicBezTo>
                  <a:pt x="77" y="20"/>
                  <a:pt x="73" y="13"/>
                  <a:pt x="65" y="8"/>
                </a:cubicBezTo>
                <a:cubicBezTo>
                  <a:pt x="60" y="5"/>
                  <a:pt x="54" y="3"/>
                  <a:pt x="48" y="2"/>
                </a:cubicBezTo>
                <a:cubicBezTo>
                  <a:pt x="34" y="0"/>
                  <a:pt x="21" y="1"/>
                  <a:pt x="8" y="7"/>
                </a:cubicBezTo>
                <a:cubicBezTo>
                  <a:pt x="6" y="8"/>
                  <a:pt x="5" y="8"/>
                  <a:pt x="6" y="11"/>
                </a:cubicBezTo>
                <a:cubicBezTo>
                  <a:pt x="8" y="16"/>
                  <a:pt x="10" y="20"/>
                  <a:pt x="12" y="25"/>
                </a:cubicBezTo>
                <a:cubicBezTo>
                  <a:pt x="13" y="27"/>
                  <a:pt x="14" y="28"/>
                  <a:pt x="16" y="27"/>
                </a:cubicBezTo>
                <a:cubicBezTo>
                  <a:pt x="24" y="25"/>
                  <a:pt x="33" y="24"/>
                  <a:pt x="41" y="25"/>
                </a:cubicBezTo>
                <a:cubicBezTo>
                  <a:pt x="50" y="26"/>
                  <a:pt x="54" y="32"/>
                  <a:pt x="54" y="41"/>
                </a:cubicBezTo>
                <a:cubicBezTo>
                  <a:pt x="47" y="37"/>
                  <a:pt x="40" y="37"/>
                  <a:pt x="32" y="37"/>
                </a:cubicBezTo>
                <a:cubicBezTo>
                  <a:pt x="27" y="37"/>
                  <a:pt x="21" y="37"/>
                  <a:pt x="16" y="40"/>
                </a:cubicBezTo>
                <a:cubicBezTo>
                  <a:pt x="10" y="43"/>
                  <a:pt x="5" y="47"/>
                  <a:pt x="2" y="53"/>
                </a:cubicBezTo>
                <a:cubicBezTo>
                  <a:pt x="0" y="60"/>
                  <a:pt x="0" y="67"/>
                  <a:pt x="1" y="73"/>
                </a:cubicBezTo>
                <a:cubicBezTo>
                  <a:pt x="2" y="82"/>
                  <a:pt x="8" y="89"/>
                  <a:pt x="16" y="93"/>
                </a:cubicBezTo>
                <a:cubicBezTo>
                  <a:pt x="23" y="95"/>
                  <a:pt x="30" y="96"/>
                  <a:pt x="37" y="95"/>
                </a:cubicBezTo>
                <a:cubicBezTo>
                  <a:pt x="43" y="95"/>
                  <a:pt x="49" y="93"/>
                  <a:pt x="54" y="90"/>
                </a:cubicBezTo>
                <a:cubicBezTo>
                  <a:pt x="55" y="88"/>
                  <a:pt x="57" y="87"/>
                  <a:pt x="59" y="85"/>
                </a:cubicBezTo>
                <a:cubicBezTo>
                  <a:pt x="59" y="87"/>
                  <a:pt x="59" y="89"/>
                  <a:pt x="59" y="91"/>
                </a:cubicBezTo>
                <a:cubicBezTo>
                  <a:pt x="60" y="93"/>
                  <a:pt x="61" y="95"/>
                  <a:pt x="64" y="95"/>
                </a:cubicBezTo>
                <a:cubicBezTo>
                  <a:pt x="68" y="95"/>
                  <a:pt x="72" y="95"/>
                  <a:pt x="76" y="95"/>
                </a:cubicBezTo>
                <a:cubicBezTo>
                  <a:pt x="79" y="95"/>
                  <a:pt x="80" y="94"/>
                  <a:pt x="80" y="90"/>
                </a:cubicBezTo>
                <a:cubicBezTo>
                  <a:pt x="80" y="75"/>
                  <a:pt x="80" y="60"/>
                  <a:pt x="80" y="45"/>
                </a:cubicBezTo>
                <a:cubicBezTo>
                  <a:pt x="80" y="40"/>
                  <a:pt x="80" y="34"/>
                  <a:pt x="79" y="2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 name="Freeform 7"/>
          <p:cNvSpPr>
            <a:spLocks noChangeAspect="1"/>
          </p:cNvSpPr>
          <p:nvPr userDrawn="1"/>
        </p:nvSpPr>
        <p:spPr bwMode="auto">
          <a:xfrm>
            <a:off x="2430412" y="931197"/>
            <a:ext cx="312915" cy="199562"/>
          </a:xfrm>
          <a:custGeom>
            <a:avLst/>
            <a:gdLst>
              <a:gd name="T0" fmla="*/ 165 w 99"/>
              <a:gd name="T1" fmla="*/ 256 h 62"/>
              <a:gd name="T2" fmla="*/ 295 w 99"/>
              <a:gd name="T3" fmla="*/ 149 h 62"/>
              <a:gd name="T4" fmla="*/ 414 w 99"/>
              <a:gd name="T5" fmla="*/ 238 h 62"/>
              <a:gd name="T6" fmla="*/ 408 w 99"/>
              <a:gd name="T7" fmla="*/ 369 h 62"/>
              <a:gd name="T8" fmla="*/ 573 w 99"/>
              <a:gd name="T9" fmla="*/ 369 h 62"/>
              <a:gd name="T10" fmla="*/ 585 w 99"/>
              <a:gd name="T11" fmla="*/ 286 h 62"/>
              <a:gd name="T12" fmla="*/ 301 w 99"/>
              <a:gd name="T13" fmla="*/ 0 h 62"/>
              <a:gd name="T14" fmla="*/ 0 w 99"/>
              <a:gd name="T15" fmla="*/ 292 h 62"/>
              <a:gd name="T16" fmla="*/ 12 w 99"/>
              <a:gd name="T17" fmla="*/ 369 h 62"/>
              <a:gd name="T18" fmla="*/ 183 w 99"/>
              <a:gd name="T19" fmla="*/ 369 h 62"/>
              <a:gd name="T20" fmla="*/ 165 w 99"/>
              <a:gd name="T21" fmla="*/ 25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 name="Freeform 8"/>
          <p:cNvSpPr>
            <a:spLocks noChangeAspect="1" noEditPoints="1"/>
          </p:cNvSpPr>
          <p:nvPr userDrawn="1"/>
        </p:nvSpPr>
        <p:spPr bwMode="auto">
          <a:xfrm>
            <a:off x="3457949" y="824656"/>
            <a:ext cx="303821" cy="312593"/>
          </a:xfrm>
          <a:custGeom>
            <a:avLst/>
            <a:gdLst>
              <a:gd name="T0" fmla="*/ 373 w 96"/>
              <a:gd name="T1" fmla="*/ 393 h 97"/>
              <a:gd name="T2" fmla="*/ 189 w 96"/>
              <a:gd name="T3" fmla="*/ 387 h 97"/>
              <a:gd name="T4" fmla="*/ 154 w 96"/>
              <a:gd name="T5" fmla="*/ 298 h 97"/>
              <a:gd name="T6" fmla="*/ 237 w 96"/>
              <a:gd name="T7" fmla="*/ 155 h 97"/>
              <a:gd name="T8" fmla="*/ 402 w 96"/>
              <a:gd name="T9" fmla="*/ 238 h 97"/>
              <a:gd name="T10" fmla="*/ 373 w 96"/>
              <a:gd name="T11" fmla="*/ 393 h 97"/>
              <a:gd name="T12" fmla="*/ 284 w 96"/>
              <a:gd name="T13" fmla="*/ 0 h 97"/>
              <a:gd name="T14" fmla="*/ 0 w 96"/>
              <a:gd name="T15" fmla="*/ 286 h 97"/>
              <a:gd name="T16" fmla="*/ 290 w 96"/>
              <a:gd name="T17" fmla="*/ 572 h 97"/>
              <a:gd name="T18" fmla="*/ 568 w 96"/>
              <a:gd name="T19" fmla="*/ 286 h 97"/>
              <a:gd name="T20" fmla="*/ 284 w 96"/>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97">
                <a:moveTo>
                  <a:pt x="63" y="66"/>
                </a:moveTo>
                <a:cubicBezTo>
                  <a:pt x="54" y="76"/>
                  <a:pt x="40" y="75"/>
                  <a:pt x="32" y="65"/>
                </a:cubicBezTo>
                <a:cubicBezTo>
                  <a:pt x="29" y="61"/>
                  <a:pt x="26" y="56"/>
                  <a:pt x="26" y="50"/>
                </a:cubicBezTo>
                <a:cubicBezTo>
                  <a:pt x="26" y="39"/>
                  <a:pt x="30" y="30"/>
                  <a:pt x="40" y="26"/>
                </a:cubicBezTo>
                <a:cubicBezTo>
                  <a:pt x="52" y="22"/>
                  <a:pt x="64" y="28"/>
                  <a:pt x="68" y="40"/>
                </a:cubicBezTo>
                <a:cubicBezTo>
                  <a:pt x="71" y="49"/>
                  <a:pt x="69" y="58"/>
                  <a:pt x="63" y="66"/>
                </a:cubicBezTo>
                <a:moveTo>
                  <a:pt x="48" y="0"/>
                </a:moveTo>
                <a:cubicBezTo>
                  <a:pt x="22" y="0"/>
                  <a:pt x="0" y="22"/>
                  <a:pt x="0" y="48"/>
                </a:cubicBezTo>
                <a:cubicBezTo>
                  <a:pt x="0" y="76"/>
                  <a:pt x="23" y="97"/>
                  <a:pt x="49" y="96"/>
                </a:cubicBezTo>
                <a:cubicBezTo>
                  <a:pt x="74" y="96"/>
                  <a:pt x="96" y="74"/>
                  <a:pt x="96" y="48"/>
                </a:cubicBezTo>
                <a:cubicBezTo>
                  <a:pt x="95" y="21"/>
                  <a:pt x="74" y="0"/>
                  <a:pt x="4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7" name="Freeform 9"/>
          <p:cNvSpPr>
            <a:spLocks noChangeAspect="1"/>
          </p:cNvSpPr>
          <p:nvPr userDrawn="1"/>
        </p:nvSpPr>
        <p:spPr bwMode="auto">
          <a:xfrm>
            <a:off x="3799748" y="824656"/>
            <a:ext cx="278146" cy="306104"/>
          </a:xfrm>
          <a:custGeom>
            <a:avLst/>
            <a:gdLst>
              <a:gd name="T0" fmla="*/ 520 w 88"/>
              <a:gd name="T1" fmla="*/ 316 h 95"/>
              <a:gd name="T2" fmla="*/ 514 w 88"/>
              <a:gd name="T3" fmla="*/ 209 h 95"/>
              <a:gd name="T4" fmla="*/ 461 w 88"/>
              <a:gd name="T5" fmla="*/ 71 h 95"/>
              <a:gd name="T6" fmla="*/ 301 w 88"/>
              <a:gd name="T7" fmla="*/ 0 h 95"/>
              <a:gd name="T8" fmla="*/ 130 w 88"/>
              <a:gd name="T9" fmla="*/ 60 h 95"/>
              <a:gd name="T10" fmla="*/ 124 w 88"/>
              <a:gd name="T11" fmla="*/ 71 h 95"/>
              <a:gd name="T12" fmla="*/ 112 w 88"/>
              <a:gd name="T13" fmla="*/ 30 h 95"/>
              <a:gd name="T14" fmla="*/ 89 w 88"/>
              <a:gd name="T15" fmla="*/ 6 h 95"/>
              <a:gd name="T16" fmla="*/ 30 w 88"/>
              <a:gd name="T17" fmla="*/ 6 h 95"/>
              <a:gd name="T18" fmla="*/ 0 w 88"/>
              <a:gd name="T19" fmla="*/ 36 h 95"/>
              <a:gd name="T20" fmla="*/ 0 w 88"/>
              <a:gd name="T21" fmla="*/ 536 h 95"/>
              <a:gd name="T22" fmla="*/ 0 w 88"/>
              <a:gd name="T23" fmla="*/ 554 h 95"/>
              <a:gd name="T24" fmla="*/ 18 w 88"/>
              <a:gd name="T25" fmla="*/ 566 h 95"/>
              <a:gd name="T26" fmla="*/ 142 w 88"/>
              <a:gd name="T27" fmla="*/ 566 h 95"/>
              <a:gd name="T28" fmla="*/ 160 w 88"/>
              <a:gd name="T29" fmla="*/ 548 h 95"/>
              <a:gd name="T30" fmla="*/ 160 w 88"/>
              <a:gd name="T31" fmla="*/ 536 h 95"/>
              <a:gd name="T32" fmla="*/ 160 w 88"/>
              <a:gd name="T33" fmla="*/ 256 h 95"/>
              <a:gd name="T34" fmla="*/ 183 w 88"/>
              <a:gd name="T35" fmla="*/ 179 h 95"/>
              <a:gd name="T36" fmla="*/ 319 w 88"/>
              <a:gd name="T37" fmla="*/ 155 h 95"/>
              <a:gd name="T38" fmla="*/ 360 w 88"/>
              <a:gd name="T39" fmla="*/ 226 h 95"/>
              <a:gd name="T40" fmla="*/ 366 w 88"/>
              <a:gd name="T41" fmla="*/ 316 h 95"/>
              <a:gd name="T42" fmla="*/ 366 w 88"/>
              <a:gd name="T43" fmla="*/ 542 h 95"/>
              <a:gd name="T44" fmla="*/ 390 w 88"/>
              <a:gd name="T45" fmla="*/ 566 h 95"/>
              <a:gd name="T46" fmla="*/ 490 w 88"/>
              <a:gd name="T47" fmla="*/ 566 h 95"/>
              <a:gd name="T48" fmla="*/ 520 w 88"/>
              <a:gd name="T49" fmla="*/ 536 h 95"/>
              <a:gd name="T50" fmla="*/ 520 w 88"/>
              <a:gd name="T51" fmla="*/ 316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95">
                <a:moveTo>
                  <a:pt x="88" y="53"/>
                </a:moveTo>
                <a:cubicBezTo>
                  <a:pt x="88" y="47"/>
                  <a:pt x="88" y="41"/>
                  <a:pt x="87" y="35"/>
                </a:cubicBezTo>
                <a:cubicBezTo>
                  <a:pt x="87" y="26"/>
                  <a:pt x="84" y="18"/>
                  <a:pt x="78" y="12"/>
                </a:cubicBezTo>
                <a:cubicBezTo>
                  <a:pt x="71" y="4"/>
                  <a:pt x="62" y="1"/>
                  <a:pt x="51" y="0"/>
                </a:cubicBezTo>
                <a:cubicBezTo>
                  <a:pt x="40" y="0"/>
                  <a:pt x="31" y="3"/>
                  <a:pt x="22" y="10"/>
                </a:cubicBezTo>
                <a:cubicBezTo>
                  <a:pt x="22" y="11"/>
                  <a:pt x="21" y="11"/>
                  <a:pt x="21" y="12"/>
                </a:cubicBezTo>
                <a:cubicBezTo>
                  <a:pt x="20" y="9"/>
                  <a:pt x="20" y="7"/>
                  <a:pt x="19" y="5"/>
                </a:cubicBezTo>
                <a:cubicBezTo>
                  <a:pt x="19" y="2"/>
                  <a:pt x="18" y="1"/>
                  <a:pt x="15" y="1"/>
                </a:cubicBezTo>
                <a:cubicBezTo>
                  <a:pt x="12" y="1"/>
                  <a:pt x="9" y="1"/>
                  <a:pt x="5" y="1"/>
                </a:cubicBezTo>
                <a:cubicBezTo>
                  <a:pt x="1" y="1"/>
                  <a:pt x="0" y="2"/>
                  <a:pt x="0" y="6"/>
                </a:cubicBezTo>
                <a:cubicBezTo>
                  <a:pt x="0" y="34"/>
                  <a:pt x="0" y="62"/>
                  <a:pt x="0" y="90"/>
                </a:cubicBezTo>
                <a:cubicBezTo>
                  <a:pt x="0" y="91"/>
                  <a:pt x="0" y="92"/>
                  <a:pt x="0" y="93"/>
                </a:cubicBezTo>
                <a:cubicBezTo>
                  <a:pt x="1" y="94"/>
                  <a:pt x="2" y="95"/>
                  <a:pt x="3" y="95"/>
                </a:cubicBezTo>
                <a:cubicBezTo>
                  <a:pt x="10" y="95"/>
                  <a:pt x="17" y="95"/>
                  <a:pt x="24" y="95"/>
                </a:cubicBezTo>
                <a:cubicBezTo>
                  <a:pt x="26" y="95"/>
                  <a:pt x="27" y="94"/>
                  <a:pt x="27" y="92"/>
                </a:cubicBezTo>
                <a:cubicBezTo>
                  <a:pt x="27" y="92"/>
                  <a:pt x="27" y="91"/>
                  <a:pt x="27" y="90"/>
                </a:cubicBezTo>
                <a:cubicBezTo>
                  <a:pt x="27" y="75"/>
                  <a:pt x="27" y="59"/>
                  <a:pt x="27" y="43"/>
                </a:cubicBezTo>
                <a:cubicBezTo>
                  <a:pt x="27" y="38"/>
                  <a:pt x="28" y="34"/>
                  <a:pt x="31" y="30"/>
                </a:cubicBezTo>
                <a:cubicBezTo>
                  <a:pt x="36" y="23"/>
                  <a:pt x="48" y="23"/>
                  <a:pt x="54" y="26"/>
                </a:cubicBezTo>
                <a:cubicBezTo>
                  <a:pt x="59" y="29"/>
                  <a:pt x="61" y="33"/>
                  <a:pt x="61" y="38"/>
                </a:cubicBezTo>
                <a:cubicBezTo>
                  <a:pt x="62" y="43"/>
                  <a:pt x="61" y="48"/>
                  <a:pt x="62" y="53"/>
                </a:cubicBezTo>
                <a:cubicBezTo>
                  <a:pt x="62" y="65"/>
                  <a:pt x="62" y="78"/>
                  <a:pt x="62" y="91"/>
                </a:cubicBezTo>
                <a:cubicBezTo>
                  <a:pt x="62" y="94"/>
                  <a:pt x="62" y="95"/>
                  <a:pt x="66" y="95"/>
                </a:cubicBezTo>
                <a:cubicBezTo>
                  <a:pt x="72" y="95"/>
                  <a:pt x="77" y="95"/>
                  <a:pt x="83" y="95"/>
                </a:cubicBezTo>
                <a:cubicBezTo>
                  <a:pt x="87" y="95"/>
                  <a:pt x="88" y="95"/>
                  <a:pt x="88" y="90"/>
                </a:cubicBezTo>
                <a:cubicBezTo>
                  <a:pt x="88" y="78"/>
                  <a:pt x="88" y="65"/>
                  <a:pt x="88" y="5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8" name="Freeform 10"/>
          <p:cNvSpPr>
            <a:spLocks noChangeAspect="1"/>
          </p:cNvSpPr>
          <p:nvPr userDrawn="1"/>
        </p:nvSpPr>
        <p:spPr bwMode="auto">
          <a:xfrm>
            <a:off x="3179802" y="827901"/>
            <a:ext cx="253006" cy="302859"/>
          </a:xfrm>
          <a:custGeom>
            <a:avLst/>
            <a:gdLst>
              <a:gd name="T0" fmla="*/ 443 w 80"/>
              <a:gd name="T1" fmla="*/ 423 h 94"/>
              <a:gd name="T2" fmla="*/ 260 w 80"/>
              <a:gd name="T3" fmla="*/ 423 h 94"/>
              <a:gd name="T4" fmla="*/ 248 w 80"/>
              <a:gd name="T5" fmla="*/ 423 h 94"/>
              <a:gd name="T6" fmla="*/ 254 w 80"/>
              <a:gd name="T7" fmla="*/ 405 h 94"/>
              <a:gd name="T8" fmla="*/ 461 w 80"/>
              <a:gd name="T9" fmla="*/ 30 h 94"/>
              <a:gd name="T10" fmla="*/ 443 w 80"/>
              <a:gd name="T11" fmla="*/ 0 h 94"/>
              <a:gd name="T12" fmla="*/ 30 w 80"/>
              <a:gd name="T13" fmla="*/ 0 h 94"/>
              <a:gd name="T14" fmla="*/ 6 w 80"/>
              <a:gd name="T15" fmla="*/ 24 h 94"/>
              <a:gd name="T16" fmla="*/ 6 w 80"/>
              <a:gd name="T17" fmla="*/ 119 h 94"/>
              <a:gd name="T18" fmla="*/ 30 w 80"/>
              <a:gd name="T19" fmla="*/ 149 h 94"/>
              <a:gd name="T20" fmla="*/ 201 w 80"/>
              <a:gd name="T21" fmla="*/ 149 h 94"/>
              <a:gd name="T22" fmla="*/ 225 w 80"/>
              <a:gd name="T23" fmla="*/ 149 h 94"/>
              <a:gd name="T24" fmla="*/ 213 w 80"/>
              <a:gd name="T25" fmla="*/ 161 h 94"/>
              <a:gd name="T26" fmla="*/ 12 w 80"/>
              <a:gd name="T27" fmla="*/ 536 h 94"/>
              <a:gd name="T28" fmla="*/ 24 w 80"/>
              <a:gd name="T29" fmla="*/ 560 h 94"/>
              <a:gd name="T30" fmla="*/ 443 w 80"/>
              <a:gd name="T31" fmla="*/ 560 h 94"/>
              <a:gd name="T32" fmla="*/ 467 w 80"/>
              <a:gd name="T33" fmla="*/ 542 h 94"/>
              <a:gd name="T34" fmla="*/ 467 w 80"/>
              <a:gd name="T35" fmla="*/ 447 h 94"/>
              <a:gd name="T36" fmla="*/ 443 w 80"/>
              <a:gd name="T37" fmla="*/ 423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94">
                <a:moveTo>
                  <a:pt x="75" y="71"/>
                </a:moveTo>
                <a:cubicBezTo>
                  <a:pt x="65" y="71"/>
                  <a:pt x="54" y="71"/>
                  <a:pt x="44" y="71"/>
                </a:cubicBezTo>
                <a:cubicBezTo>
                  <a:pt x="44" y="71"/>
                  <a:pt x="43" y="71"/>
                  <a:pt x="42" y="71"/>
                </a:cubicBezTo>
                <a:cubicBezTo>
                  <a:pt x="43" y="70"/>
                  <a:pt x="43" y="69"/>
                  <a:pt x="43" y="68"/>
                </a:cubicBezTo>
                <a:cubicBezTo>
                  <a:pt x="55" y="47"/>
                  <a:pt x="66" y="26"/>
                  <a:pt x="78" y="5"/>
                </a:cubicBezTo>
                <a:cubicBezTo>
                  <a:pt x="80" y="2"/>
                  <a:pt x="79" y="0"/>
                  <a:pt x="75" y="0"/>
                </a:cubicBezTo>
                <a:cubicBezTo>
                  <a:pt x="52" y="0"/>
                  <a:pt x="28" y="0"/>
                  <a:pt x="5" y="0"/>
                </a:cubicBezTo>
                <a:cubicBezTo>
                  <a:pt x="1" y="0"/>
                  <a:pt x="1" y="1"/>
                  <a:pt x="1" y="4"/>
                </a:cubicBezTo>
                <a:cubicBezTo>
                  <a:pt x="1" y="10"/>
                  <a:pt x="1" y="15"/>
                  <a:pt x="1" y="20"/>
                </a:cubicBezTo>
                <a:cubicBezTo>
                  <a:pt x="1" y="24"/>
                  <a:pt x="1" y="25"/>
                  <a:pt x="5" y="25"/>
                </a:cubicBezTo>
                <a:cubicBezTo>
                  <a:pt x="15" y="25"/>
                  <a:pt x="25" y="25"/>
                  <a:pt x="34" y="25"/>
                </a:cubicBezTo>
                <a:cubicBezTo>
                  <a:pt x="35" y="25"/>
                  <a:pt x="36" y="25"/>
                  <a:pt x="38" y="25"/>
                </a:cubicBezTo>
                <a:cubicBezTo>
                  <a:pt x="37" y="26"/>
                  <a:pt x="37" y="26"/>
                  <a:pt x="36" y="27"/>
                </a:cubicBezTo>
                <a:cubicBezTo>
                  <a:pt x="25" y="48"/>
                  <a:pt x="13" y="69"/>
                  <a:pt x="2" y="90"/>
                </a:cubicBezTo>
                <a:cubicBezTo>
                  <a:pt x="0" y="93"/>
                  <a:pt x="1" y="94"/>
                  <a:pt x="4" y="94"/>
                </a:cubicBezTo>
                <a:cubicBezTo>
                  <a:pt x="28" y="94"/>
                  <a:pt x="52" y="94"/>
                  <a:pt x="75" y="94"/>
                </a:cubicBezTo>
                <a:cubicBezTo>
                  <a:pt x="78" y="94"/>
                  <a:pt x="79" y="93"/>
                  <a:pt x="79" y="91"/>
                </a:cubicBezTo>
                <a:cubicBezTo>
                  <a:pt x="79" y="85"/>
                  <a:pt x="79" y="80"/>
                  <a:pt x="79" y="75"/>
                </a:cubicBezTo>
                <a:cubicBezTo>
                  <a:pt x="79" y="71"/>
                  <a:pt x="79" y="71"/>
                  <a:pt x="75" y="7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 name="Freeform 11"/>
          <p:cNvSpPr>
            <a:spLocks noChangeAspect="1"/>
          </p:cNvSpPr>
          <p:nvPr userDrawn="1"/>
        </p:nvSpPr>
        <p:spPr bwMode="auto">
          <a:xfrm>
            <a:off x="966400" y="702430"/>
            <a:ext cx="85049" cy="425084"/>
          </a:xfrm>
          <a:custGeom>
            <a:avLst/>
            <a:gdLst>
              <a:gd name="T0" fmla="*/ 135 w 27"/>
              <a:gd name="T1" fmla="*/ 0 h 132"/>
              <a:gd name="T2" fmla="*/ 24 w 27"/>
              <a:gd name="T3" fmla="*/ 0 h 132"/>
              <a:gd name="T4" fmla="*/ 0 w 27"/>
              <a:gd name="T5" fmla="*/ 24 h 132"/>
              <a:gd name="T6" fmla="*/ 0 w 27"/>
              <a:gd name="T7" fmla="*/ 393 h 132"/>
              <a:gd name="T8" fmla="*/ 0 w 27"/>
              <a:gd name="T9" fmla="*/ 762 h 132"/>
              <a:gd name="T10" fmla="*/ 24 w 27"/>
              <a:gd name="T11" fmla="*/ 786 h 132"/>
              <a:gd name="T12" fmla="*/ 130 w 27"/>
              <a:gd name="T13" fmla="*/ 786 h 132"/>
              <a:gd name="T14" fmla="*/ 159 w 27"/>
              <a:gd name="T15" fmla="*/ 756 h 132"/>
              <a:gd name="T16" fmla="*/ 159 w 27"/>
              <a:gd name="T17" fmla="*/ 24 h 132"/>
              <a:gd name="T18" fmla="*/ 135 w 2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32">
                <a:moveTo>
                  <a:pt x="23" y="0"/>
                </a:moveTo>
                <a:cubicBezTo>
                  <a:pt x="17" y="0"/>
                  <a:pt x="10" y="0"/>
                  <a:pt x="4" y="0"/>
                </a:cubicBezTo>
                <a:cubicBezTo>
                  <a:pt x="1" y="0"/>
                  <a:pt x="0" y="1"/>
                  <a:pt x="0" y="4"/>
                </a:cubicBezTo>
                <a:cubicBezTo>
                  <a:pt x="0" y="24"/>
                  <a:pt x="0" y="45"/>
                  <a:pt x="0" y="66"/>
                </a:cubicBezTo>
                <a:cubicBezTo>
                  <a:pt x="0" y="86"/>
                  <a:pt x="0" y="107"/>
                  <a:pt x="0" y="128"/>
                </a:cubicBezTo>
                <a:cubicBezTo>
                  <a:pt x="0" y="131"/>
                  <a:pt x="1" y="132"/>
                  <a:pt x="4" y="132"/>
                </a:cubicBezTo>
                <a:cubicBezTo>
                  <a:pt x="10" y="132"/>
                  <a:pt x="16" y="132"/>
                  <a:pt x="22" y="132"/>
                </a:cubicBezTo>
                <a:cubicBezTo>
                  <a:pt x="26" y="132"/>
                  <a:pt x="27" y="131"/>
                  <a:pt x="27" y="127"/>
                </a:cubicBezTo>
                <a:cubicBezTo>
                  <a:pt x="27" y="86"/>
                  <a:pt x="27" y="45"/>
                  <a:pt x="27" y="4"/>
                </a:cubicBezTo>
                <a:cubicBezTo>
                  <a:pt x="27" y="1"/>
                  <a:pt x="26" y="0"/>
                  <a:pt x="2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 name="Freeform 12"/>
          <p:cNvSpPr>
            <a:spLocks noChangeAspect="1"/>
          </p:cNvSpPr>
          <p:nvPr userDrawn="1"/>
        </p:nvSpPr>
        <p:spPr bwMode="auto">
          <a:xfrm>
            <a:off x="1718999" y="824656"/>
            <a:ext cx="173841" cy="302859"/>
          </a:xfrm>
          <a:custGeom>
            <a:avLst/>
            <a:gdLst>
              <a:gd name="T0" fmla="*/ 307 w 55"/>
              <a:gd name="T1" fmla="*/ 0 h 94"/>
              <a:gd name="T2" fmla="*/ 278 w 55"/>
              <a:gd name="T3" fmla="*/ 0 h 94"/>
              <a:gd name="T4" fmla="*/ 148 w 55"/>
              <a:gd name="T5" fmla="*/ 42 h 94"/>
              <a:gd name="T6" fmla="*/ 112 w 55"/>
              <a:gd name="T7" fmla="*/ 66 h 94"/>
              <a:gd name="T8" fmla="*/ 106 w 55"/>
              <a:gd name="T9" fmla="*/ 24 h 94"/>
              <a:gd name="T10" fmla="*/ 83 w 55"/>
              <a:gd name="T11" fmla="*/ 6 h 94"/>
              <a:gd name="T12" fmla="*/ 18 w 55"/>
              <a:gd name="T13" fmla="*/ 6 h 94"/>
              <a:gd name="T14" fmla="*/ 0 w 55"/>
              <a:gd name="T15" fmla="*/ 30 h 94"/>
              <a:gd name="T16" fmla="*/ 0 w 55"/>
              <a:gd name="T17" fmla="*/ 536 h 94"/>
              <a:gd name="T18" fmla="*/ 24 w 55"/>
              <a:gd name="T19" fmla="*/ 560 h 94"/>
              <a:gd name="T20" fmla="*/ 130 w 55"/>
              <a:gd name="T21" fmla="*/ 560 h 94"/>
              <a:gd name="T22" fmla="*/ 154 w 55"/>
              <a:gd name="T23" fmla="*/ 536 h 94"/>
              <a:gd name="T24" fmla="*/ 154 w 55"/>
              <a:gd name="T25" fmla="*/ 411 h 94"/>
              <a:gd name="T26" fmla="*/ 154 w 55"/>
              <a:gd name="T27" fmla="*/ 250 h 94"/>
              <a:gd name="T28" fmla="*/ 254 w 55"/>
              <a:gd name="T29" fmla="*/ 143 h 94"/>
              <a:gd name="T30" fmla="*/ 307 w 55"/>
              <a:gd name="T31" fmla="*/ 143 h 94"/>
              <a:gd name="T32" fmla="*/ 325 w 55"/>
              <a:gd name="T33" fmla="*/ 125 h 94"/>
              <a:gd name="T34" fmla="*/ 325 w 55"/>
              <a:gd name="T35" fmla="*/ 18 h 94"/>
              <a:gd name="T36" fmla="*/ 307 w 55"/>
              <a:gd name="T37" fmla="*/ 0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94">
                <a:moveTo>
                  <a:pt x="52" y="0"/>
                </a:moveTo>
                <a:cubicBezTo>
                  <a:pt x="50" y="0"/>
                  <a:pt x="49" y="0"/>
                  <a:pt x="47" y="0"/>
                </a:cubicBezTo>
                <a:cubicBezTo>
                  <a:pt x="39" y="0"/>
                  <a:pt x="31" y="2"/>
                  <a:pt x="25" y="7"/>
                </a:cubicBezTo>
                <a:cubicBezTo>
                  <a:pt x="23" y="8"/>
                  <a:pt x="21" y="10"/>
                  <a:pt x="19" y="11"/>
                </a:cubicBezTo>
                <a:cubicBezTo>
                  <a:pt x="19" y="9"/>
                  <a:pt x="19" y="7"/>
                  <a:pt x="18" y="4"/>
                </a:cubicBezTo>
                <a:cubicBezTo>
                  <a:pt x="18" y="2"/>
                  <a:pt x="17" y="1"/>
                  <a:pt x="14" y="1"/>
                </a:cubicBezTo>
                <a:cubicBezTo>
                  <a:pt x="11" y="1"/>
                  <a:pt x="7" y="1"/>
                  <a:pt x="3" y="1"/>
                </a:cubicBezTo>
                <a:cubicBezTo>
                  <a:pt x="0" y="1"/>
                  <a:pt x="0" y="2"/>
                  <a:pt x="0" y="5"/>
                </a:cubicBezTo>
                <a:cubicBezTo>
                  <a:pt x="0" y="33"/>
                  <a:pt x="0" y="61"/>
                  <a:pt x="0" y="90"/>
                </a:cubicBezTo>
                <a:cubicBezTo>
                  <a:pt x="0" y="93"/>
                  <a:pt x="1" y="94"/>
                  <a:pt x="4" y="94"/>
                </a:cubicBezTo>
                <a:cubicBezTo>
                  <a:pt x="10" y="94"/>
                  <a:pt x="16" y="94"/>
                  <a:pt x="22" y="94"/>
                </a:cubicBezTo>
                <a:cubicBezTo>
                  <a:pt x="25" y="94"/>
                  <a:pt x="26" y="93"/>
                  <a:pt x="26" y="90"/>
                </a:cubicBezTo>
                <a:cubicBezTo>
                  <a:pt x="26" y="83"/>
                  <a:pt x="26" y="76"/>
                  <a:pt x="26" y="69"/>
                </a:cubicBezTo>
                <a:cubicBezTo>
                  <a:pt x="26" y="60"/>
                  <a:pt x="26" y="51"/>
                  <a:pt x="26" y="42"/>
                </a:cubicBezTo>
                <a:cubicBezTo>
                  <a:pt x="26" y="32"/>
                  <a:pt x="31" y="25"/>
                  <a:pt x="43" y="24"/>
                </a:cubicBezTo>
                <a:cubicBezTo>
                  <a:pt x="46" y="24"/>
                  <a:pt x="49" y="24"/>
                  <a:pt x="52" y="24"/>
                </a:cubicBezTo>
                <a:cubicBezTo>
                  <a:pt x="54" y="24"/>
                  <a:pt x="55" y="23"/>
                  <a:pt x="55" y="21"/>
                </a:cubicBezTo>
                <a:cubicBezTo>
                  <a:pt x="55" y="15"/>
                  <a:pt x="55" y="9"/>
                  <a:pt x="55" y="3"/>
                </a:cubicBezTo>
                <a:cubicBezTo>
                  <a:pt x="55" y="1"/>
                  <a:pt x="54" y="0"/>
                  <a:pt x="5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1" name="Freeform 13"/>
          <p:cNvSpPr>
            <a:spLocks noChangeAspect="1"/>
          </p:cNvSpPr>
          <p:nvPr userDrawn="1"/>
        </p:nvSpPr>
        <p:spPr bwMode="auto">
          <a:xfrm>
            <a:off x="2800561" y="815462"/>
            <a:ext cx="182935" cy="312053"/>
          </a:xfrm>
          <a:custGeom>
            <a:avLst/>
            <a:gdLst>
              <a:gd name="T0" fmla="*/ 324 w 58"/>
              <a:gd name="T1" fmla="*/ 0 h 97"/>
              <a:gd name="T2" fmla="*/ 295 w 58"/>
              <a:gd name="T3" fmla="*/ 0 h 97"/>
              <a:gd name="T4" fmla="*/ 153 w 58"/>
              <a:gd name="T5" fmla="*/ 48 h 97"/>
              <a:gd name="T6" fmla="*/ 124 w 58"/>
              <a:gd name="T7" fmla="*/ 71 h 97"/>
              <a:gd name="T8" fmla="*/ 118 w 58"/>
              <a:gd name="T9" fmla="*/ 48 h 97"/>
              <a:gd name="T10" fmla="*/ 112 w 58"/>
              <a:gd name="T11" fmla="*/ 30 h 97"/>
              <a:gd name="T12" fmla="*/ 88 w 58"/>
              <a:gd name="T13" fmla="*/ 6 h 97"/>
              <a:gd name="T14" fmla="*/ 24 w 58"/>
              <a:gd name="T15" fmla="*/ 12 h 97"/>
              <a:gd name="T16" fmla="*/ 0 w 58"/>
              <a:gd name="T17" fmla="*/ 30 h 97"/>
              <a:gd name="T18" fmla="*/ 0 w 58"/>
              <a:gd name="T19" fmla="*/ 553 h 97"/>
              <a:gd name="T20" fmla="*/ 24 w 58"/>
              <a:gd name="T21" fmla="*/ 577 h 97"/>
              <a:gd name="T22" fmla="*/ 130 w 58"/>
              <a:gd name="T23" fmla="*/ 577 h 97"/>
              <a:gd name="T24" fmla="*/ 159 w 58"/>
              <a:gd name="T25" fmla="*/ 547 h 97"/>
              <a:gd name="T26" fmla="*/ 159 w 58"/>
              <a:gd name="T27" fmla="*/ 262 h 97"/>
              <a:gd name="T28" fmla="*/ 242 w 58"/>
              <a:gd name="T29" fmla="*/ 155 h 97"/>
              <a:gd name="T30" fmla="*/ 318 w 58"/>
              <a:gd name="T31" fmla="*/ 149 h 97"/>
              <a:gd name="T32" fmla="*/ 342 w 58"/>
              <a:gd name="T33" fmla="*/ 131 h 97"/>
              <a:gd name="T34" fmla="*/ 342 w 58"/>
              <a:gd name="T35" fmla="*/ 18 h 97"/>
              <a:gd name="T36" fmla="*/ 324 w 5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97">
                <a:moveTo>
                  <a:pt x="55" y="0"/>
                </a:moveTo>
                <a:cubicBezTo>
                  <a:pt x="53" y="0"/>
                  <a:pt x="51" y="0"/>
                  <a:pt x="50" y="0"/>
                </a:cubicBezTo>
                <a:cubicBezTo>
                  <a:pt x="41" y="0"/>
                  <a:pt x="33" y="3"/>
                  <a:pt x="26" y="8"/>
                </a:cubicBezTo>
                <a:cubicBezTo>
                  <a:pt x="24" y="10"/>
                  <a:pt x="22" y="11"/>
                  <a:pt x="21" y="12"/>
                </a:cubicBezTo>
                <a:cubicBezTo>
                  <a:pt x="20" y="11"/>
                  <a:pt x="20" y="9"/>
                  <a:pt x="20" y="8"/>
                </a:cubicBezTo>
                <a:cubicBezTo>
                  <a:pt x="20" y="7"/>
                  <a:pt x="20" y="6"/>
                  <a:pt x="19" y="5"/>
                </a:cubicBezTo>
                <a:cubicBezTo>
                  <a:pt x="19" y="3"/>
                  <a:pt x="18" y="2"/>
                  <a:pt x="15" y="1"/>
                </a:cubicBezTo>
                <a:cubicBezTo>
                  <a:pt x="11" y="1"/>
                  <a:pt x="8" y="2"/>
                  <a:pt x="4" y="2"/>
                </a:cubicBezTo>
                <a:cubicBezTo>
                  <a:pt x="1" y="2"/>
                  <a:pt x="0" y="2"/>
                  <a:pt x="0" y="5"/>
                </a:cubicBezTo>
                <a:cubicBezTo>
                  <a:pt x="0" y="35"/>
                  <a:pt x="0" y="64"/>
                  <a:pt x="0" y="93"/>
                </a:cubicBezTo>
                <a:cubicBezTo>
                  <a:pt x="0" y="97"/>
                  <a:pt x="1" y="97"/>
                  <a:pt x="4" y="97"/>
                </a:cubicBezTo>
                <a:cubicBezTo>
                  <a:pt x="10" y="97"/>
                  <a:pt x="16" y="97"/>
                  <a:pt x="22" y="97"/>
                </a:cubicBezTo>
                <a:cubicBezTo>
                  <a:pt x="27" y="97"/>
                  <a:pt x="27" y="97"/>
                  <a:pt x="27" y="92"/>
                </a:cubicBezTo>
                <a:cubicBezTo>
                  <a:pt x="27" y="76"/>
                  <a:pt x="27" y="60"/>
                  <a:pt x="27" y="44"/>
                </a:cubicBezTo>
                <a:cubicBezTo>
                  <a:pt x="28" y="34"/>
                  <a:pt x="32" y="28"/>
                  <a:pt x="41" y="26"/>
                </a:cubicBezTo>
                <a:cubicBezTo>
                  <a:pt x="45" y="25"/>
                  <a:pt x="50" y="25"/>
                  <a:pt x="54" y="25"/>
                </a:cubicBezTo>
                <a:cubicBezTo>
                  <a:pt x="56" y="25"/>
                  <a:pt x="58" y="24"/>
                  <a:pt x="58" y="22"/>
                </a:cubicBezTo>
                <a:cubicBezTo>
                  <a:pt x="58" y="15"/>
                  <a:pt x="58" y="9"/>
                  <a:pt x="58" y="3"/>
                </a:cubicBezTo>
                <a:cubicBezTo>
                  <a:pt x="58" y="1"/>
                  <a:pt x="57" y="0"/>
                  <a:pt x="55"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2" name="Freeform 14"/>
          <p:cNvSpPr>
            <a:spLocks noChangeAspect="1"/>
          </p:cNvSpPr>
          <p:nvPr userDrawn="1"/>
        </p:nvSpPr>
        <p:spPr bwMode="auto">
          <a:xfrm>
            <a:off x="3031101" y="818166"/>
            <a:ext cx="85583" cy="309348"/>
          </a:xfrm>
          <a:custGeom>
            <a:avLst/>
            <a:gdLst>
              <a:gd name="T0" fmla="*/ 136 w 27"/>
              <a:gd name="T1" fmla="*/ 6 h 96"/>
              <a:gd name="T2" fmla="*/ 18 w 27"/>
              <a:gd name="T3" fmla="*/ 6 h 96"/>
              <a:gd name="T4" fmla="*/ 0 w 27"/>
              <a:gd name="T5" fmla="*/ 24 h 96"/>
              <a:gd name="T6" fmla="*/ 0 w 27"/>
              <a:gd name="T7" fmla="*/ 286 h 96"/>
              <a:gd name="T8" fmla="*/ 0 w 27"/>
              <a:gd name="T9" fmla="*/ 548 h 96"/>
              <a:gd name="T10" fmla="*/ 18 w 27"/>
              <a:gd name="T11" fmla="*/ 572 h 96"/>
              <a:gd name="T12" fmla="*/ 130 w 27"/>
              <a:gd name="T13" fmla="*/ 572 h 96"/>
              <a:gd name="T14" fmla="*/ 160 w 27"/>
              <a:gd name="T15" fmla="*/ 548 h 96"/>
              <a:gd name="T16" fmla="*/ 160 w 27"/>
              <a:gd name="T17" fmla="*/ 24 h 96"/>
              <a:gd name="T18" fmla="*/ 136 w 27"/>
              <a:gd name="T19" fmla="*/ 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96">
                <a:moveTo>
                  <a:pt x="23" y="1"/>
                </a:moveTo>
                <a:cubicBezTo>
                  <a:pt x="17" y="0"/>
                  <a:pt x="10" y="0"/>
                  <a:pt x="3" y="1"/>
                </a:cubicBezTo>
                <a:cubicBezTo>
                  <a:pt x="0" y="1"/>
                  <a:pt x="0" y="1"/>
                  <a:pt x="0" y="4"/>
                </a:cubicBezTo>
                <a:cubicBezTo>
                  <a:pt x="0" y="19"/>
                  <a:pt x="0" y="34"/>
                  <a:pt x="0" y="48"/>
                </a:cubicBezTo>
                <a:cubicBezTo>
                  <a:pt x="0" y="63"/>
                  <a:pt x="0" y="78"/>
                  <a:pt x="0" y="92"/>
                </a:cubicBezTo>
                <a:cubicBezTo>
                  <a:pt x="0" y="95"/>
                  <a:pt x="1" y="96"/>
                  <a:pt x="3" y="96"/>
                </a:cubicBezTo>
                <a:cubicBezTo>
                  <a:pt x="10" y="96"/>
                  <a:pt x="16" y="96"/>
                  <a:pt x="22" y="96"/>
                </a:cubicBezTo>
                <a:cubicBezTo>
                  <a:pt x="26" y="96"/>
                  <a:pt x="27" y="95"/>
                  <a:pt x="27" y="92"/>
                </a:cubicBezTo>
                <a:cubicBezTo>
                  <a:pt x="27" y="4"/>
                  <a:pt x="27" y="4"/>
                  <a:pt x="27" y="4"/>
                </a:cubicBezTo>
                <a:cubicBezTo>
                  <a:pt x="27" y="1"/>
                  <a:pt x="26" y="1"/>
                  <a:pt x="2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15" name="Freeform 79"/>
          <p:cNvSpPr>
            <a:spLocks noChangeAspect="1"/>
          </p:cNvSpPr>
          <p:nvPr userDrawn="1"/>
        </p:nvSpPr>
        <p:spPr bwMode="auto">
          <a:xfrm>
            <a:off x="7596336" y="6165304"/>
            <a:ext cx="1261481" cy="72000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8" name="Title 1"/>
          <p:cNvSpPr>
            <a:spLocks noGrp="1"/>
          </p:cNvSpPr>
          <p:nvPr>
            <p:ph type="title"/>
          </p:nvPr>
        </p:nvSpPr>
        <p:spPr>
          <a:xfrm>
            <a:off x="811530" y="1772816"/>
            <a:ext cx="7520940" cy="2448272"/>
          </a:xfrm>
        </p:spPr>
        <p:txBody>
          <a:bodyPr/>
          <a:lstStyle>
            <a:lvl1pPr algn="ctr">
              <a:defRPr sz="6000" baseline="0">
                <a:solidFill>
                  <a:srgbClr val="E26E00"/>
                </a:solidFill>
              </a:defRPr>
            </a:lvl1pPr>
          </a:lstStyle>
          <a:p>
            <a:r>
              <a:rPr lang="en-US" dirty="0"/>
              <a:t>Click to edit Master title style</a:t>
            </a:r>
          </a:p>
        </p:txBody>
      </p:sp>
      <p:sp>
        <p:nvSpPr>
          <p:cNvPr id="21" name="Subtitle 2"/>
          <p:cNvSpPr>
            <a:spLocks noGrp="1"/>
          </p:cNvSpPr>
          <p:nvPr>
            <p:ph type="subTitle" idx="1" hasCustomPrompt="1"/>
          </p:nvPr>
        </p:nvSpPr>
        <p:spPr>
          <a:xfrm>
            <a:off x="1316435" y="4899941"/>
            <a:ext cx="6511131" cy="329259"/>
          </a:xfrm>
          <a:prstGeom prst="rect">
            <a:avLst/>
          </a:prstGeom>
        </p:spPr>
        <p:txBody>
          <a:bodyPr tIns="9144">
            <a:normAutofit/>
          </a:bodyPr>
          <a:lstStyle>
            <a:lvl1pPr marL="0" indent="0" algn="ctr">
              <a:buNone/>
              <a:defRPr kumimoji="0" lang="en-US" sz="1400" b="0" i="0" u="none" strike="noStrike" kern="1200" cap="none" spc="400" normalizeH="0" baseline="0" noProof="0" dirty="0" smtClean="0">
                <a:ln>
                  <a:noFill/>
                </a:ln>
                <a:solidFill>
                  <a:schemeClr val="bg1"/>
                </a:solidFill>
                <a:effectLst/>
                <a:uLnTx/>
                <a:uFillTx/>
                <a:latin typeface="Franklin Gothic Book" panose="020B0503020102020204" pitchFamily="34" charset="0"/>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a:t>Click to edit master subtitle style</a:t>
            </a:r>
          </a:p>
        </p:txBody>
      </p:sp>
    </p:spTree>
    <p:extLst>
      <p:ext uri="{BB962C8B-B14F-4D97-AF65-F5344CB8AC3E}">
        <p14:creationId xmlns:p14="http://schemas.microsoft.com/office/powerpoint/2010/main" val="3008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1530" y="365760"/>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7" name="Text Placeholder 6"/>
          <p:cNvSpPr>
            <a:spLocks noGrp="1"/>
          </p:cNvSpPr>
          <p:nvPr>
            <p:ph type="body" idx="1"/>
          </p:nvPr>
        </p:nvSpPr>
        <p:spPr>
          <a:xfrm>
            <a:off x="827584" y="1124744"/>
            <a:ext cx="7560840" cy="4525963"/>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8" name="TextBox 7"/>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0"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1" name="TextBox 10"/>
          <p:cNvSpPr txBox="1"/>
          <p:nvPr/>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chemeClr val="bg1"/>
                </a:solidFill>
                <a:latin typeface="Franklin Gothic Book" panose="020B0503020102020204" pitchFamily="34" charset="0"/>
              </a:rPr>
              <a:t>‹#›</a:t>
            </a:fld>
            <a:endParaRPr lang="en-AU" sz="1000" dirty="0">
              <a:solidFill>
                <a:schemeClr val="bg1"/>
              </a:solidFill>
              <a:latin typeface="Franklin Gothic Book" panose="020B0503020102020204" pitchFamily="34" charset="0"/>
            </a:endParaRPr>
          </a:p>
        </p:txBody>
      </p:sp>
      <p:sp>
        <p:nvSpPr>
          <p:cNvPr id="12" name="TextBox 11"/>
          <p:cNvSpPr txBox="1"/>
          <p:nvPr/>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3"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9" name="TextBox 8"/>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4"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
        <p:nvSpPr>
          <p:cNvPr id="15" name="TextBox 14"/>
          <p:cNvSpPr txBox="1"/>
          <p:nvPr userDrawn="1"/>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chemeClr val="bg1"/>
                </a:solidFill>
                <a:latin typeface="Franklin Gothic Book" panose="020B0503020102020204" pitchFamily="34" charset="0"/>
              </a:rPr>
              <a:t>‹#›</a:t>
            </a:fld>
            <a:endParaRPr lang="en-AU" sz="1000" dirty="0">
              <a:solidFill>
                <a:schemeClr val="bg1"/>
              </a:solidFill>
              <a:latin typeface="Franklin Gothic Book" panose="020B0503020102020204" pitchFamily="34" charset="0"/>
            </a:endParaRPr>
          </a:p>
        </p:txBody>
      </p:sp>
      <p:sp>
        <p:nvSpPr>
          <p:cNvPr id="16" name="TextBox 15"/>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p>
        </p:txBody>
      </p:sp>
      <p:sp>
        <p:nvSpPr>
          <p:cNvPr id="17"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p>
        </p:txBody>
      </p:sp>
    </p:spTree>
  </p:cSld>
  <p:clrMap bg1="lt1" tx1="dk1" bg2="lt2" tx2="dk2" accent1="accent1" accent2="accent2" accent3="accent3" accent4="accent4" accent5="accent5" accent6="accent6" hlink="hlink" folHlink="folHlink"/>
  <p:sldLayoutIdLst>
    <p:sldLayoutId id="2147483967" r:id="rId1"/>
    <p:sldLayoutId id="2147484039" r:id="rId2"/>
    <p:sldLayoutId id="2147484038" r:id="rId3"/>
    <p:sldLayoutId id="2147483968" r:id="rId4"/>
    <p:sldLayoutId id="2147483969" r:id="rId5"/>
    <p:sldLayoutId id="2147483971" r:id="rId6"/>
    <p:sldLayoutId id="2147483974" r:id="rId7"/>
    <p:sldLayoutId id="2147483980" r:id="rId8"/>
  </p:sldLayoutIdLst>
  <p:hf sldNum="0" hdr="0" ftr="0" dt="0"/>
  <p:txStyles>
    <p:titleStyle>
      <a:lvl1pPr algn="ctr" defTabSz="914400" rtl="0" eaLnBrk="1" latinLnBrk="0" hangingPunct="1">
        <a:spcBef>
          <a:spcPct val="0"/>
        </a:spcBef>
        <a:buNone/>
        <a:defRPr sz="2800" kern="1200" cap="none" baseline="0">
          <a:solidFill>
            <a:schemeClr val="tx1"/>
          </a:solidFill>
          <a:latin typeface="Franklin Gothic Medium" panose="020B0603020102020204" pitchFamily="34" charset="0"/>
          <a:ea typeface="+mj-ea"/>
          <a:cs typeface="+mj-cs"/>
        </a:defRPr>
      </a:lvl1pPr>
    </p:titleStyle>
    <p:bodyStyle>
      <a:lvl1pPr marL="0" marR="0" indent="0" algn="l" defTabSz="914400" rtl="0" eaLnBrk="1" fontAlgn="auto" latinLnBrk="0" hangingPunct="1">
        <a:lnSpc>
          <a:spcPct val="100000"/>
        </a:lnSpc>
        <a:spcBef>
          <a:spcPts val="800"/>
        </a:spcBef>
        <a:spcAft>
          <a:spcPts val="0"/>
        </a:spcAft>
        <a:buClr>
          <a:schemeClr val="accent2"/>
        </a:buClr>
        <a:buSzTx/>
        <a:buFont typeface="Arial" pitchFamily="34" charset="0"/>
        <a:buNone/>
        <a:tabLst>
          <a:tab pos="180000" algn="l"/>
        </a:tabLst>
        <a:defRPr sz="2800" b="0" kern="1200" baseline="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Arial" panose="020B0604020202020204" pitchFamily="34" charset="0"/>
        <a:buChar char="•"/>
        <a:tabLst>
          <a:tab pos="180000" algn="l"/>
        </a:tabLst>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1530" y="365760"/>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7" name="Text Placeholder 6"/>
          <p:cNvSpPr>
            <a:spLocks noGrp="1"/>
          </p:cNvSpPr>
          <p:nvPr>
            <p:ph type="body" idx="1"/>
          </p:nvPr>
        </p:nvSpPr>
        <p:spPr>
          <a:xfrm>
            <a:off x="827584" y="1124744"/>
            <a:ext cx="7560840" cy="4525963"/>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8" name="TextBox 7"/>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0"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1" name="TextBox 10"/>
          <p:cNvSpPr txBox="1"/>
          <p:nvPr/>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rgbClr val="FFFFFF"/>
                </a:solidFill>
              </a:rPr>
              <a:pPr/>
              <a:t>‹#›</a:t>
            </a:fld>
            <a:endParaRPr lang="en-AU" sz="1000" dirty="0">
              <a:solidFill>
                <a:srgbClr val="FFFFFF"/>
              </a:solidFill>
            </a:endParaRPr>
          </a:p>
        </p:txBody>
      </p:sp>
      <p:sp>
        <p:nvSpPr>
          <p:cNvPr id="12" name="TextBox 11"/>
          <p:cNvSpPr txBox="1"/>
          <p:nvPr/>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3" name="Freeform 79"/>
          <p:cNvSpPr>
            <a:spLocks noChangeAspect="1"/>
          </p:cNvSpPr>
          <p:nvPr/>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9" name="TextBox 8"/>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4"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
        <p:nvSpPr>
          <p:cNvPr id="15" name="TextBox 14"/>
          <p:cNvSpPr txBox="1"/>
          <p:nvPr userDrawn="1"/>
        </p:nvSpPr>
        <p:spPr>
          <a:xfrm>
            <a:off x="8676456" y="6361584"/>
            <a:ext cx="438750" cy="252000"/>
          </a:xfrm>
          <a:prstGeom prst="rect">
            <a:avLst/>
          </a:prstGeom>
          <a:noFill/>
        </p:spPr>
        <p:txBody>
          <a:bodyPr wrap="square" lIns="51435" tIns="25718" rIns="51435" bIns="25718" rtlCol="0">
            <a:spAutoFit/>
          </a:bodyPr>
          <a:lstStyle/>
          <a:p>
            <a:fld id="{D6DD9C18-6C4A-4562-917E-E16F502B2FA0}" type="slidenum">
              <a:rPr lang="en-AU" sz="1000" smtClean="0">
                <a:solidFill>
                  <a:srgbClr val="FFFFFF"/>
                </a:solidFill>
              </a:rPr>
              <a:pPr/>
              <a:t>‹#›</a:t>
            </a:fld>
            <a:endParaRPr lang="en-AU" sz="1000" dirty="0">
              <a:solidFill>
                <a:srgbClr val="FFFFFF"/>
              </a:solidFill>
            </a:endParaRPr>
          </a:p>
        </p:txBody>
      </p:sp>
      <p:sp>
        <p:nvSpPr>
          <p:cNvPr id="16" name="TextBox 15"/>
          <p:cNvSpPr txBox="1"/>
          <p:nvPr userDrawn="1"/>
        </p:nvSpPr>
        <p:spPr>
          <a:xfrm>
            <a:off x="-18000" y="6089784"/>
            <a:ext cx="9180000" cy="795600"/>
          </a:xfrm>
          <a:prstGeom prst="rect">
            <a:avLst/>
          </a:prstGeom>
          <a:solidFill>
            <a:schemeClr val="tx1"/>
          </a:solidFill>
        </p:spPr>
        <p:txBody>
          <a:bodyPr wrap="square" rtlCol="0">
            <a:spAutoFit/>
          </a:bodyPr>
          <a:lstStyle/>
          <a:p>
            <a:endParaRPr lang="en-AU" dirty="0">
              <a:solidFill>
                <a:srgbClr val="000000"/>
              </a:solidFill>
            </a:endParaRPr>
          </a:p>
        </p:txBody>
      </p:sp>
      <p:sp>
        <p:nvSpPr>
          <p:cNvPr id="17" name="Freeform 79"/>
          <p:cNvSpPr>
            <a:spLocks noChangeAspect="1"/>
          </p:cNvSpPr>
          <p:nvPr userDrawn="1"/>
        </p:nvSpPr>
        <p:spPr bwMode="auto">
          <a:xfrm>
            <a:off x="8028384" y="6581634"/>
            <a:ext cx="532188" cy="303750"/>
          </a:xfrm>
          <a:custGeom>
            <a:avLst/>
            <a:gdLst>
              <a:gd name="T0" fmla="*/ 1570567 w 99"/>
              <a:gd name="T1" fmla="*/ 2412181 h 62"/>
              <a:gd name="T2" fmla="*/ 2807983 w 99"/>
              <a:gd name="T3" fmla="*/ 1403965 h 62"/>
              <a:gd name="T4" fmla="*/ 3940695 w 99"/>
              <a:gd name="T5" fmla="*/ 2242574 h 62"/>
              <a:gd name="T6" fmla="*/ 3883583 w 99"/>
              <a:gd name="T7" fmla="*/ 3476932 h 62"/>
              <a:gd name="T8" fmla="*/ 5454150 w 99"/>
              <a:gd name="T9" fmla="*/ 3476932 h 62"/>
              <a:gd name="T10" fmla="*/ 5568373 w 99"/>
              <a:gd name="T11" fmla="*/ 2694858 h 62"/>
              <a:gd name="T12" fmla="*/ 2865094 w 99"/>
              <a:gd name="T13" fmla="*/ 0 h 62"/>
              <a:gd name="T14" fmla="*/ 0 w 99"/>
              <a:gd name="T15" fmla="*/ 2751394 h 62"/>
              <a:gd name="T16" fmla="*/ 114223 w 99"/>
              <a:gd name="T17" fmla="*/ 3476932 h 62"/>
              <a:gd name="T18" fmla="*/ 1741901 w 99"/>
              <a:gd name="T19" fmla="*/ 3476932 h 62"/>
              <a:gd name="T20" fmla="*/ 1570567 w 99"/>
              <a:gd name="T21" fmla="*/ 241218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2">
                <a:moveTo>
                  <a:pt x="28" y="43"/>
                </a:moveTo>
                <a:cubicBezTo>
                  <a:pt x="30" y="32"/>
                  <a:pt x="39" y="25"/>
                  <a:pt x="50" y="25"/>
                </a:cubicBezTo>
                <a:cubicBezTo>
                  <a:pt x="60" y="25"/>
                  <a:pt x="68" y="32"/>
                  <a:pt x="70" y="40"/>
                </a:cubicBezTo>
                <a:cubicBezTo>
                  <a:pt x="73" y="48"/>
                  <a:pt x="72" y="55"/>
                  <a:pt x="69" y="62"/>
                </a:cubicBezTo>
                <a:cubicBezTo>
                  <a:pt x="97" y="62"/>
                  <a:pt x="97" y="62"/>
                  <a:pt x="97" y="62"/>
                </a:cubicBezTo>
                <a:cubicBezTo>
                  <a:pt x="98" y="58"/>
                  <a:pt x="99" y="53"/>
                  <a:pt x="99" y="48"/>
                </a:cubicBezTo>
                <a:cubicBezTo>
                  <a:pt x="99" y="22"/>
                  <a:pt x="77" y="0"/>
                  <a:pt x="51" y="0"/>
                </a:cubicBezTo>
                <a:cubicBezTo>
                  <a:pt x="23" y="0"/>
                  <a:pt x="0" y="21"/>
                  <a:pt x="0" y="49"/>
                </a:cubicBezTo>
                <a:cubicBezTo>
                  <a:pt x="0" y="53"/>
                  <a:pt x="1" y="58"/>
                  <a:pt x="2" y="62"/>
                </a:cubicBezTo>
                <a:cubicBezTo>
                  <a:pt x="31" y="62"/>
                  <a:pt x="31" y="62"/>
                  <a:pt x="31" y="62"/>
                </a:cubicBezTo>
                <a:cubicBezTo>
                  <a:pt x="28" y="56"/>
                  <a:pt x="27" y="50"/>
                  <a:pt x="28" y="43"/>
                </a:cubicBezTo>
              </a:path>
            </a:pathLst>
          </a:custGeom>
          <a:solidFill>
            <a:srgbClr val="E2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AU" dirty="0">
              <a:solidFill>
                <a:srgbClr val="000000"/>
              </a:solidFill>
            </a:endParaRPr>
          </a:p>
        </p:txBody>
      </p:sp>
    </p:spTree>
    <p:extLst>
      <p:ext uri="{BB962C8B-B14F-4D97-AF65-F5344CB8AC3E}">
        <p14:creationId xmlns:p14="http://schemas.microsoft.com/office/powerpoint/2010/main" val="329435953"/>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Lst>
  <p:hf sldNum="0" hdr="0" ftr="0" dt="0"/>
  <p:txStyles>
    <p:titleStyle>
      <a:lvl1pPr algn="ctr" defTabSz="914400" rtl="0" eaLnBrk="1" latinLnBrk="0" hangingPunct="1">
        <a:spcBef>
          <a:spcPct val="0"/>
        </a:spcBef>
        <a:buNone/>
        <a:defRPr sz="2800" kern="1200" cap="none" baseline="0">
          <a:solidFill>
            <a:schemeClr val="tx1"/>
          </a:solidFill>
          <a:latin typeface="Franklin Gothic Medium" panose="020B0603020102020204" pitchFamily="34" charset="0"/>
          <a:ea typeface="+mj-ea"/>
          <a:cs typeface="+mj-cs"/>
        </a:defRPr>
      </a:lvl1pPr>
    </p:titleStyle>
    <p:bodyStyle>
      <a:lvl1pPr marL="0" marR="0" indent="0" algn="l" defTabSz="914400" rtl="0" eaLnBrk="1" fontAlgn="auto" latinLnBrk="0" hangingPunct="1">
        <a:lnSpc>
          <a:spcPct val="100000"/>
        </a:lnSpc>
        <a:spcBef>
          <a:spcPts val="800"/>
        </a:spcBef>
        <a:spcAft>
          <a:spcPts val="0"/>
        </a:spcAft>
        <a:buClr>
          <a:schemeClr val="accent2"/>
        </a:buClr>
        <a:buSzTx/>
        <a:buFont typeface="Arial" pitchFamily="34" charset="0"/>
        <a:buNone/>
        <a:tabLst>
          <a:tab pos="180000" algn="l"/>
        </a:tabLst>
        <a:defRPr sz="2800" b="0" kern="1200" baseline="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Arial" panose="020B0604020202020204" pitchFamily="34" charset="0"/>
        <a:buChar char="•"/>
        <a:tabLst>
          <a:tab pos="180000" algn="l"/>
        </a:tabLst>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3.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2132856"/>
            <a:ext cx="7520940" cy="3456384"/>
          </a:xfrm>
        </p:spPr>
        <p:txBody>
          <a:bodyPr/>
          <a:lstStyle/>
          <a:p>
            <a:r>
              <a:rPr lang="en-US" dirty="0">
                <a:solidFill>
                  <a:schemeClr val="accent2"/>
                </a:solidFill>
              </a:rPr>
              <a:t>Most Significant Change</a:t>
            </a:r>
            <a:br>
              <a:rPr lang="en-US" dirty="0">
                <a:solidFill>
                  <a:schemeClr val="accent2"/>
                </a:solidFill>
              </a:rPr>
            </a:br>
            <a:r>
              <a:rPr lang="en-US" dirty="0">
                <a:solidFill>
                  <a:schemeClr val="accent2"/>
                </a:solidFill>
              </a:rPr>
              <a:t>(MSC)</a:t>
            </a:r>
            <a:br>
              <a:rPr lang="en-US" dirty="0">
                <a:solidFill>
                  <a:schemeClr val="accent2"/>
                </a:solidFill>
              </a:rPr>
            </a:br>
            <a:endParaRPr lang="en-AU" dirty="0"/>
          </a:p>
        </p:txBody>
      </p:sp>
    </p:spTree>
    <p:extLst>
      <p:ext uri="{BB962C8B-B14F-4D97-AF65-F5344CB8AC3E}">
        <p14:creationId xmlns:p14="http://schemas.microsoft.com/office/powerpoint/2010/main" val="48522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In MSC,</a:t>
            </a:r>
            <a:r>
              <a:rPr lang="en-AU" altLang="en-US" sz="3500" dirty="0">
                <a:solidFill>
                  <a:srgbClr val="E26E00"/>
                </a:solidFill>
              </a:rPr>
              <a:t> stories provide</a:t>
            </a:r>
            <a:r>
              <a:rPr lang="en-AU" altLang="en-US" dirty="0"/>
              <a:t>:</a:t>
            </a:r>
            <a:endParaRPr lang="en-AU" sz="3500" dirty="0">
              <a:solidFill>
                <a:srgbClr val="E26E00"/>
              </a:solidFill>
            </a:endParaRPr>
          </a:p>
        </p:txBody>
      </p:sp>
      <p:sp>
        <p:nvSpPr>
          <p:cNvPr id="7" name="Rectangle 3"/>
          <p:cNvSpPr>
            <a:spLocks noGrp="1" noChangeArrowheads="1"/>
          </p:cNvSpPr>
          <p:nvPr>
            <p:ph idx="1"/>
          </p:nvPr>
        </p:nvSpPr>
        <p:spPr>
          <a:xfrm>
            <a:off x="899592" y="1268760"/>
            <a:ext cx="3106688" cy="4525963"/>
          </a:xfrm>
        </p:spPr>
        <p:txBody>
          <a:bodyPr>
            <a:normAutofit/>
          </a:bodyPr>
          <a:lstStyle/>
          <a:p>
            <a:pPr marL="609600" indent="-609600" eaLnBrk="1" fontAlgn="auto" hangingPunct="1">
              <a:spcAft>
                <a:spcPts val="0"/>
              </a:spcAft>
              <a:buFontTx/>
              <a:buAutoNum type="arabicPeriod"/>
              <a:defRPr/>
            </a:pPr>
            <a:r>
              <a:rPr lang="en-US" sz="2800" dirty="0">
                <a:latin typeface="+mn-lt"/>
              </a:rPr>
              <a:t>Information about instances of project impact</a:t>
            </a:r>
          </a:p>
          <a:p>
            <a:pPr marL="609600" indent="-609600" eaLnBrk="1" fontAlgn="auto" hangingPunct="1">
              <a:spcAft>
                <a:spcPts val="0"/>
              </a:spcAft>
              <a:buFontTx/>
              <a:buAutoNum type="arabicPeriod"/>
              <a:defRPr/>
            </a:pPr>
            <a:endParaRPr lang="en-US" sz="2800" dirty="0">
              <a:latin typeface="+mn-lt"/>
            </a:endParaRPr>
          </a:p>
          <a:p>
            <a:pPr marL="609600" indent="-609600" eaLnBrk="1" fontAlgn="auto" hangingPunct="1">
              <a:spcAft>
                <a:spcPts val="0"/>
              </a:spcAft>
              <a:buFontTx/>
              <a:buAutoNum type="arabicPeriod"/>
              <a:defRPr/>
            </a:pPr>
            <a:r>
              <a:rPr lang="en-GB" sz="2800" dirty="0">
                <a:latin typeface="+mn-lt"/>
              </a:rPr>
              <a:t>Information about how people </a:t>
            </a:r>
            <a:r>
              <a:rPr lang="en-GB" sz="2800" u="sng" dirty="0">
                <a:latin typeface="+mn-lt"/>
              </a:rPr>
              <a:t>value these impacts</a:t>
            </a:r>
            <a:endParaRPr lang="en-US" sz="2800" u="sng" dirty="0">
              <a:latin typeface="+mn-lt"/>
            </a:endParaRPr>
          </a:p>
          <a:p>
            <a:pPr marL="609600" indent="-609600" eaLnBrk="1" fontAlgn="auto" hangingPunct="1">
              <a:spcAft>
                <a:spcPts val="0"/>
              </a:spcAft>
              <a:buFontTx/>
              <a:buAutoNum type="arabicPeriod"/>
              <a:defRPr/>
            </a:pPr>
            <a:endParaRPr lang="en-US" sz="2800" dirty="0">
              <a:solidFill>
                <a:schemeClr val="tx2"/>
              </a:solidFill>
              <a:latin typeface="+mj-lt"/>
            </a:endParaRPr>
          </a:p>
        </p:txBody>
      </p:sp>
      <p:sp>
        <p:nvSpPr>
          <p:cNvPr id="8" name="AutoShape 8"/>
          <p:cNvSpPr>
            <a:spLocks/>
          </p:cNvSpPr>
          <p:nvPr/>
        </p:nvSpPr>
        <p:spPr bwMode="auto">
          <a:xfrm>
            <a:off x="4287391" y="1629767"/>
            <a:ext cx="644649" cy="3527425"/>
          </a:xfrm>
          <a:prstGeom prst="rightBrace">
            <a:avLst>
              <a:gd name="adj1" fmla="val 101740"/>
              <a:gd name="adj2" fmla="val 50000"/>
            </a:avLst>
          </a:prstGeom>
          <a:noFill/>
          <a:ln w="25400">
            <a:solidFill>
              <a:srgbClr val="E26E00"/>
            </a:solidFill>
            <a:round/>
            <a:headEnd/>
            <a:tailEnd/>
          </a:ln>
        </p:spPr>
        <p:txBody>
          <a:bodyPr wrap="none" anchor="ctr"/>
          <a:lstStyle/>
          <a:p>
            <a:pPr>
              <a:defRPr/>
            </a:pPr>
            <a:endParaRPr lang="en-AU" dirty="0">
              <a:latin typeface="Arial" pitchFamily="34" charset="0"/>
            </a:endParaRPr>
          </a:p>
        </p:txBody>
      </p:sp>
      <p:sp>
        <p:nvSpPr>
          <p:cNvPr id="9" name="Rectangle 5"/>
          <p:cNvSpPr>
            <a:spLocks noChangeArrowheads="1"/>
          </p:cNvSpPr>
          <p:nvPr/>
        </p:nvSpPr>
        <p:spPr bwMode="auto">
          <a:xfrm>
            <a:off x="5292080" y="2276872"/>
            <a:ext cx="2952328" cy="1998663"/>
          </a:xfrm>
          <a:prstGeom prst="roundRect">
            <a:avLst/>
          </a:prstGeom>
          <a:ln w="28575">
            <a:solidFill>
              <a:srgbClr val="E26E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3200" dirty="0">
                <a:solidFill>
                  <a:schemeClr val="tx1"/>
                </a:solidFill>
              </a:rPr>
              <a:t>Dialogue about</a:t>
            </a:r>
          </a:p>
          <a:p>
            <a:pPr algn="ctr">
              <a:defRPr/>
            </a:pPr>
            <a:r>
              <a:rPr lang="en-GB" sz="3200" dirty="0">
                <a:solidFill>
                  <a:schemeClr val="tx1"/>
                </a:solidFill>
              </a:rPr>
              <a:t>what is</a:t>
            </a:r>
          </a:p>
          <a:p>
            <a:pPr algn="ctr">
              <a:defRPr/>
            </a:pPr>
            <a:r>
              <a:rPr lang="en-GB" sz="3200" dirty="0">
                <a:solidFill>
                  <a:schemeClr val="tx1"/>
                </a:solidFill>
              </a:rPr>
              <a:t> important</a:t>
            </a:r>
          </a:p>
        </p:txBody>
      </p:sp>
    </p:spTree>
    <p:extLst>
      <p:ext uri="{BB962C8B-B14F-4D97-AF65-F5344CB8AC3E}">
        <p14:creationId xmlns:p14="http://schemas.microsoft.com/office/powerpoint/2010/main" val="383250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6081" y="190500"/>
            <a:ext cx="5811838"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83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dirty="0">
                <a:solidFill>
                  <a:srgbClr val="E26E00"/>
                </a:solidFill>
              </a:rPr>
            </a:br>
            <a:r>
              <a:rPr lang="en-US" sz="3200" dirty="0">
                <a:solidFill>
                  <a:srgbClr val="E26E00"/>
                </a:solidFill>
              </a:rPr>
              <a:t>MSC: A “quick and dirty” comparison with other approaches</a:t>
            </a:r>
            <a:endParaRPr lang="en-AU" sz="3200" dirty="0">
              <a:solidFill>
                <a:srgbClr val="E26E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13266819"/>
              </p:ext>
            </p:extLst>
          </p:nvPr>
        </p:nvGraphicFramePr>
        <p:xfrm>
          <a:off x="468313" y="1700213"/>
          <a:ext cx="8351838" cy="3804021"/>
        </p:xfrm>
        <a:graphic>
          <a:graphicData uri="http://schemas.openxmlformats.org/drawingml/2006/table">
            <a:tbl>
              <a:tblPr firstRow="1" bandRow="1">
                <a:tableStyleId>{21E4AEA4-8DFA-4A89-87EB-49C32662AFE0}</a:tableStyleId>
              </a:tblPr>
              <a:tblGrid>
                <a:gridCol w="4175919">
                  <a:extLst>
                    <a:ext uri="{9D8B030D-6E8A-4147-A177-3AD203B41FA5}">
                      <a16:colId xmlns:a16="http://schemas.microsoft.com/office/drawing/2014/main" val="20000"/>
                    </a:ext>
                  </a:extLst>
                </a:gridCol>
                <a:gridCol w="4175919">
                  <a:extLst>
                    <a:ext uri="{9D8B030D-6E8A-4147-A177-3AD203B41FA5}">
                      <a16:colId xmlns:a16="http://schemas.microsoft.com/office/drawing/2014/main" val="20001"/>
                    </a:ext>
                  </a:extLst>
                </a:gridCol>
              </a:tblGrid>
              <a:tr h="640183">
                <a:tc>
                  <a:txBody>
                    <a:bodyPr/>
                    <a:lstStyle/>
                    <a:p>
                      <a:pPr algn="l"/>
                      <a:r>
                        <a:rPr lang="en-AU" sz="1800" dirty="0"/>
                        <a:t>MSC</a:t>
                      </a:r>
                    </a:p>
                  </a:txBody>
                  <a:tcPr marL="91428" marR="91428" marT="45727" marB="45727"/>
                </a:tc>
                <a:tc>
                  <a:txBody>
                    <a:bodyPr/>
                    <a:lstStyle/>
                    <a:p>
                      <a:pPr algn="l"/>
                      <a:r>
                        <a:rPr lang="en-AU" sz="1800" dirty="0"/>
                        <a:t>Traditional</a:t>
                      </a:r>
                      <a:r>
                        <a:rPr lang="en-AU" sz="1800" baseline="0" dirty="0"/>
                        <a:t> monitoring/evaluation approaches</a:t>
                      </a:r>
                      <a:endParaRPr lang="en-AU" sz="1800" dirty="0"/>
                    </a:p>
                  </a:txBody>
                  <a:tcPr marL="91428" marR="91428" marT="45727" marB="45727"/>
                </a:tc>
                <a:extLst>
                  <a:ext uri="{0D108BD9-81ED-4DB2-BD59-A6C34878D82A}">
                    <a16:rowId xmlns:a16="http://schemas.microsoft.com/office/drawing/2014/main" val="10000"/>
                  </a:ext>
                </a:extLst>
              </a:tr>
              <a:tr h="2917404">
                <a:tc>
                  <a:txBody>
                    <a:bodyPr/>
                    <a:lstStyle/>
                    <a:p>
                      <a:pPr algn="l" eaLnBrk="1" hangingPunct="1">
                        <a:lnSpc>
                          <a:spcPct val="90000"/>
                        </a:lnSpc>
                        <a:spcBef>
                          <a:spcPct val="50000"/>
                        </a:spcBef>
                        <a:defRPr/>
                      </a:pPr>
                      <a:r>
                        <a:rPr kumimoji="0" lang="en-US" sz="1800" b="0" i="0" u="none" kern="1200" dirty="0"/>
                        <a:t>1.Inductive</a:t>
                      </a:r>
                    </a:p>
                    <a:p>
                      <a:pPr algn="l" eaLnBrk="1" hangingPunct="1">
                        <a:lnSpc>
                          <a:spcPct val="90000"/>
                        </a:lnSpc>
                        <a:spcBef>
                          <a:spcPct val="50000"/>
                        </a:spcBef>
                        <a:defRPr/>
                      </a:pPr>
                      <a:r>
                        <a:rPr kumimoji="0" lang="en-US" sz="1800" kern="1200" dirty="0"/>
                        <a:t>2. Diversity of views (beneficiaries and field staff)</a:t>
                      </a:r>
                    </a:p>
                    <a:p>
                      <a:pPr algn="l" eaLnBrk="1" hangingPunct="1">
                        <a:lnSpc>
                          <a:spcPct val="90000"/>
                        </a:lnSpc>
                        <a:spcBef>
                          <a:spcPct val="50000"/>
                        </a:spcBef>
                        <a:defRPr/>
                      </a:pPr>
                      <a:r>
                        <a:rPr kumimoji="0" lang="en-US" sz="1800" kern="1200" dirty="0"/>
                        <a:t>3. Open questioning </a:t>
                      </a:r>
                    </a:p>
                    <a:p>
                      <a:pPr algn="l" eaLnBrk="1" hangingPunct="1">
                        <a:lnSpc>
                          <a:spcPct val="90000"/>
                        </a:lnSpc>
                        <a:spcBef>
                          <a:spcPct val="50000"/>
                        </a:spcBef>
                        <a:defRPr/>
                      </a:pPr>
                      <a:r>
                        <a:rPr kumimoji="0" lang="en-US" sz="1800" kern="1200" dirty="0"/>
                        <a:t>4. Participatory analysis of data</a:t>
                      </a:r>
                    </a:p>
                    <a:p>
                      <a:pPr algn="l" eaLnBrk="1" hangingPunct="1">
                        <a:lnSpc>
                          <a:spcPct val="90000"/>
                        </a:lnSpc>
                        <a:spcBef>
                          <a:spcPct val="50000"/>
                        </a:spcBef>
                        <a:defRPr/>
                      </a:pPr>
                      <a:r>
                        <a:rPr kumimoji="0" lang="en-US" sz="1800" kern="1200" dirty="0"/>
                        <a:t>5. Contextual “thick description”</a:t>
                      </a:r>
                    </a:p>
                    <a:p>
                      <a:pPr algn="l" eaLnBrk="1" hangingPunct="1">
                        <a:lnSpc>
                          <a:spcPct val="90000"/>
                        </a:lnSpc>
                        <a:spcBef>
                          <a:spcPct val="50000"/>
                        </a:spcBef>
                        <a:defRPr/>
                      </a:pPr>
                      <a:r>
                        <a:rPr kumimoji="0" lang="en-US" sz="1800" kern="1200" dirty="0"/>
                        <a:t>6. About learning and improving</a:t>
                      </a:r>
                    </a:p>
                    <a:p>
                      <a:pPr algn="l" eaLnBrk="1" hangingPunct="1">
                        <a:lnSpc>
                          <a:spcPct val="90000"/>
                        </a:lnSpc>
                        <a:spcBef>
                          <a:spcPct val="50000"/>
                        </a:spcBef>
                        <a:defRPr/>
                      </a:pPr>
                      <a:r>
                        <a:rPr kumimoji="0" lang="en-US" sz="1800" kern="1200" dirty="0"/>
                        <a:t>7. Outer edges of experience</a:t>
                      </a:r>
                      <a:endParaRPr lang="en-AU" sz="1800" dirty="0"/>
                    </a:p>
                  </a:txBody>
                  <a:tcPr marL="91428" marR="91428" marT="45727" marB="45727"/>
                </a:tc>
                <a:tc>
                  <a:txBody>
                    <a:bodyPr/>
                    <a:lstStyle/>
                    <a:p>
                      <a:pPr algn="l" eaLnBrk="1" hangingPunct="1">
                        <a:lnSpc>
                          <a:spcPct val="90000"/>
                        </a:lnSpc>
                        <a:spcBef>
                          <a:spcPct val="50000"/>
                        </a:spcBef>
                        <a:defRPr/>
                      </a:pPr>
                      <a:r>
                        <a:rPr kumimoji="0" lang="en-US" sz="1800" b="0" u="none" kern="1200" dirty="0"/>
                        <a:t>Deductive</a:t>
                      </a:r>
                    </a:p>
                    <a:p>
                      <a:pPr algn="l" eaLnBrk="1" hangingPunct="1">
                        <a:lnSpc>
                          <a:spcPct val="90000"/>
                        </a:lnSpc>
                        <a:spcBef>
                          <a:spcPct val="50000"/>
                        </a:spcBef>
                        <a:defRPr/>
                      </a:pPr>
                      <a:r>
                        <a:rPr kumimoji="0" lang="en-US" sz="1800" kern="1200" dirty="0"/>
                        <a:t>Indicators often determined by senior staff</a:t>
                      </a:r>
                    </a:p>
                    <a:p>
                      <a:pPr algn="l" eaLnBrk="1" hangingPunct="1">
                        <a:lnSpc>
                          <a:spcPct val="90000"/>
                        </a:lnSpc>
                        <a:spcBef>
                          <a:spcPct val="50000"/>
                        </a:spcBef>
                        <a:defRPr/>
                      </a:pPr>
                      <a:r>
                        <a:rPr kumimoji="0" lang="en-US" sz="1800" kern="1200" dirty="0"/>
                        <a:t>Closed or specific questions </a:t>
                      </a:r>
                    </a:p>
                    <a:p>
                      <a:pPr algn="l" eaLnBrk="1" hangingPunct="1">
                        <a:lnSpc>
                          <a:spcPct val="90000"/>
                        </a:lnSpc>
                        <a:spcBef>
                          <a:spcPct val="50000"/>
                        </a:spcBef>
                        <a:defRPr/>
                      </a:pPr>
                      <a:r>
                        <a:rPr kumimoji="0" lang="en-US" sz="1800" kern="1200" dirty="0"/>
                        <a:t>Analysis by management </a:t>
                      </a:r>
                    </a:p>
                    <a:p>
                      <a:pPr algn="l" eaLnBrk="1" hangingPunct="1">
                        <a:lnSpc>
                          <a:spcPct val="90000"/>
                        </a:lnSpc>
                        <a:spcBef>
                          <a:spcPct val="50000"/>
                        </a:spcBef>
                        <a:defRPr/>
                      </a:pPr>
                      <a:r>
                        <a:rPr kumimoji="0" lang="en-US" sz="1800" kern="1200" dirty="0"/>
                        <a:t>Based on numbers, no context</a:t>
                      </a:r>
                    </a:p>
                    <a:p>
                      <a:pPr algn="l" eaLnBrk="1" hangingPunct="1">
                        <a:lnSpc>
                          <a:spcPct val="90000"/>
                        </a:lnSpc>
                        <a:spcBef>
                          <a:spcPct val="50000"/>
                        </a:spcBef>
                        <a:defRPr/>
                      </a:pPr>
                      <a:r>
                        <a:rPr kumimoji="0" lang="en-US" sz="1800" kern="1200" dirty="0"/>
                        <a:t>About ‘proving’</a:t>
                      </a:r>
                    </a:p>
                    <a:p>
                      <a:pPr algn="l" eaLnBrk="1" hangingPunct="1">
                        <a:lnSpc>
                          <a:spcPct val="90000"/>
                        </a:lnSpc>
                        <a:spcBef>
                          <a:spcPct val="50000"/>
                        </a:spcBef>
                        <a:defRPr/>
                      </a:pPr>
                      <a:r>
                        <a:rPr kumimoji="0" lang="en-US" sz="1800" kern="1200" dirty="0"/>
                        <a:t>Central tendencies</a:t>
                      </a:r>
                    </a:p>
                    <a:p>
                      <a:pPr algn="l"/>
                      <a:endParaRPr lang="en-AU" sz="1800" dirty="0"/>
                    </a:p>
                  </a:txBody>
                  <a:tcPr marL="91428" marR="91428" marT="45727" marB="4572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750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MSC works best</a:t>
            </a:r>
            <a:endParaRPr lang="en-AU" dirty="0"/>
          </a:p>
        </p:txBody>
      </p:sp>
      <p:sp>
        <p:nvSpPr>
          <p:cNvPr id="3" name="Content Placeholder 2"/>
          <p:cNvSpPr>
            <a:spLocks noGrp="1"/>
          </p:cNvSpPr>
          <p:nvPr>
            <p:ph idx="1"/>
          </p:nvPr>
        </p:nvSpPr>
        <p:spPr/>
        <p:txBody>
          <a:bodyPr>
            <a:normAutofit/>
          </a:bodyPr>
          <a:lstStyle/>
          <a:p>
            <a:r>
              <a:rPr lang="en-AU" sz="2800" dirty="0"/>
              <a:t>MSC works best in programs that:</a:t>
            </a:r>
          </a:p>
          <a:p>
            <a:pPr marL="342900" indent="-342900">
              <a:buFont typeface="Arial" panose="020B0604020202020204" pitchFamily="34" charset="0"/>
              <a:buChar char="•"/>
            </a:pPr>
            <a:r>
              <a:rPr lang="en-AU" sz="2600" dirty="0"/>
              <a:t>have diverse &amp; emergent outcomes </a:t>
            </a:r>
          </a:p>
          <a:p>
            <a:pPr marL="342900" indent="-342900">
              <a:buFont typeface="Arial" panose="020B0604020202020204" pitchFamily="34" charset="0"/>
              <a:buChar char="•"/>
            </a:pPr>
            <a:r>
              <a:rPr lang="en-AU" sz="2600" dirty="0"/>
              <a:t>operate in contexts of high complexity</a:t>
            </a:r>
          </a:p>
          <a:p>
            <a:pPr marL="342900" indent="-342900">
              <a:buFont typeface="Arial" panose="020B0604020202020204" pitchFamily="34" charset="0"/>
              <a:buChar char="•"/>
            </a:pPr>
            <a:r>
              <a:rPr lang="en-AU" sz="2600" dirty="0"/>
              <a:t>are focused on social change</a:t>
            </a:r>
          </a:p>
          <a:p>
            <a:pPr marL="342900" indent="-342900">
              <a:buFont typeface="Arial" panose="020B0604020202020204" pitchFamily="34" charset="0"/>
              <a:buChar char="•"/>
            </a:pPr>
            <a:r>
              <a:rPr lang="en-AU" sz="2600" dirty="0"/>
              <a:t>are participatory in ethos</a:t>
            </a:r>
          </a:p>
          <a:p>
            <a:pPr marL="342900" indent="-342900">
              <a:buFont typeface="Arial" panose="020B0604020202020204" pitchFamily="34" charset="0"/>
              <a:buChar char="•"/>
            </a:pPr>
            <a:r>
              <a:rPr lang="en-AU" sz="2600" dirty="0"/>
              <a:t>are struggling with conventional monitoring systems</a:t>
            </a:r>
          </a:p>
          <a:p>
            <a:pPr marL="342900" indent="-342900">
              <a:buFont typeface="Arial" panose="020B0604020202020204" pitchFamily="34" charset="0"/>
              <a:buChar char="•"/>
            </a:pPr>
            <a:r>
              <a:rPr lang="en-AU" sz="2600" dirty="0"/>
              <a:t>if the organisation/project/program is ready for it! </a:t>
            </a:r>
          </a:p>
          <a:p>
            <a:endParaRPr lang="en-AU" dirty="0"/>
          </a:p>
        </p:txBody>
      </p:sp>
    </p:spTree>
    <p:extLst>
      <p:ext uri="{BB962C8B-B14F-4D97-AF65-F5344CB8AC3E}">
        <p14:creationId xmlns:p14="http://schemas.microsoft.com/office/powerpoint/2010/main" val="293125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Organisational enablers for MSC</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sz="2800" dirty="0"/>
              <a:t>an organisational culture that encourages learning</a:t>
            </a:r>
          </a:p>
          <a:p>
            <a:pPr marL="342900" indent="-342900">
              <a:buFont typeface="Arial" panose="020B0604020202020204" pitchFamily="34" charset="0"/>
              <a:buChar char="•"/>
            </a:pPr>
            <a:r>
              <a:rPr lang="en-AU" sz="2800" dirty="0"/>
              <a:t>champions (i.e. people who can promote the use of MSC) with good facilitation skills</a:t>
            </a:r>
          </a:p>
          <a:p>
            <a:pPr marL="342900" indent="-342900">
              <a:buFont typeface="Arial" panose="020B0604020202020204" pitchFamily="34" charset="0"/>
              <a:buChar char="•"/>
            </a:pPr>
            <a:r>
              <a:rPr lang="en-AU" sz="2800" dirty="0"/>
              <a:t>a willingness to try something different</a:t>
            </a:r>
          </a:p>
          <a:p>
            <a:pPr marL="342900" indent="-342900">
              <a:buFont typeface="Arial" panose="020B0604020202020204" pitchFamily="34" charset="0"/>
              <a:buChar char="•"/>
            </a:pPr>
            <a:r>
              <a:rPr lang="en-AU" sz="2800" dirty="0"/>
              <a:t>time to run several cycles of the approach</a:t>
            </a:r>
          </a:p>
          <a:p>
            <a:pPr marL="342900" indent="-342900">
              <a:buFont typeface="Arial" panose="020B0604020202020204" pitchFamily="34" charset="0"/>
              <a:buChar char="•"/>
            </a:pPr>
            <a:r>
              <a:rPr lang="en-AU" sz="2800" dirty="0"/>
              <a:t>infrastructure to enable regular feedback of the results to stakeholders</a:t>
            </a:r>
          </a:p>
          <a:p>
            <a:pPr marL="342900" indent="-342900">
              <a:buFont typeface="Arial" panose="020B0604020202020204" pitchFamily="34" charset="0"/>
              <a:buChar char="•"/>
            </a:pPr>
            <a:r>
              <a:rPr lang="en-AU" sz="2800" dirty="0"/>
              <a:t>commitment by senior managers.</a:t>
            </a:r>
          </a:p>
          <a:p>
            <a:endParaRPr lang="en-AU" dirty="0"/>
          </a:p>
        </p:txBody>
      </p:sp>
    </p:spTree>
    <p:extLst>
      <p:ext uri="{BB962C8B-B14F-4D97-AF65-F5344CB8AC3E}">
        <p14:creationId xmlns:p14="http://schemas.microsoft.com/office/powerpoint/2010/main" val="185852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MSC may not be the best fit</a:t>
            </a:r>
            <a:endParaRPr lang="en-AU" dirty="0"/>
          </a:p>
        </p:txBody>
      </p:sp>
      <p:sp>
        <p:nvSpPr>
          <p:cNvPr id="3" name="Content Placeholder 2"/>
          <p:cNvSpPr>
            <a:spLocks noGrp="1"/>
          </p:cNvSpPr>
          <p:nvPr>
            <p:ph idx="1"/>
          </p:nvPr>
        </p:nvSpPr>
        <p:spPr>
          <a:xfrm>
            <a:off x="822960" y="1100628"/>
            <a:ext cx="7637472" cy="3984556"/>
          </a:xfrm>
        </p:spPr>
        <p:txBody>
          <a:bodyPr>
            <a:normAutofit fontScale="92500"/>
          </a:bodyPr>
          <a:lstStyle/>
          <a:p>
            <a:endParaRPr lang="en-AU" sz="2800" dirty="0"/>
          </a:p>
          <a:p>
            <a:r>
              <a:rPr lang="en-AU" sz="2800" dirty="0"/>
              <a:t>If you mainly want to:</a:t>
            </a:r>
          </a:p>
          <a:p>
            <a:endParaRPr lang="en-AU" sz="2800" dirty="0"/>
          </a:p>
          <a:p>
            <a:pPr marL="342900" indent="-342900">
              <a:buFont typeface="Arial" panose="020B0604020202020204" pitchFamily="34" charset="0"/>
              <a:buChar char="•"/>
            </a:pPr>
            <a:r>
              <a:rPr lang="en-AU" sz="2800" dirty="0"/>
              <a:t>develop good news stories for public relations (PR)</a:t>
            </a:r>
          </a:p>
          <a:p>
            <a:pPr marL="342900" indent="-342900">
              <a:buFont typeface="Arial" panose="020B0604020202020204" pitchFamily="34" charset="0"/>
              <a:buChar char="•"/>
            </a:pPr>
            <a:r>
              <a:rPr lang="en-AU" sz="2800" dirty="0"/>
              <a:t>understand the ‘average’ experience of participants</a:t>
            </a:r>
          </a:p>
          <a:p>
            <a:pPr marL="342900" indent="-342900">
              <a:buFont typeface="Arial" panose="020B0604020202020204" pitchFamily="34" charset="0"/>
              <a:buChar char="•"/>
            </a:pPr>
            <a:r>
              <a:rPr lang="en-AU" sz="2800" dirty="0"/>
              <a:t>produce an evaluation report for accountability purposes</a:t>
            </a:r>
          </a:p>
          <a:p>
            <a:endParaRPr lang="en-AU" dirty="0"/>
          </a:p>
        </p:txBody>
      </p:sp>
    </p:spTree>
    <p:extLst>
      <p:ext uri="{BB962C8B-B14F-4D97-AF65-F5344CB8AC3E}">
        <p14:creationId xmlns:p14="http://schemas.microsoft.com/office/powerpoint/2010/main" val="226415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A CASE STUDY: </a:t>
            </a:r>
            <a:br>
              <a:rPr lang="en-GB" altLang="en-US" dirty="0"/>
            </a:br>
            <a:r>
              <a:rPr lang="en-GB" altLang="en-US" dirty="0"/>
              <a:t>OSI TANATA</a:t>
            </a:r>
            <a:endParaRPr lang="en-AU" dirty="0"/>
          </a:p>
        </p:txBody>
      </p:sp>
    </p:spTree>
    <p:extLst>
      <p:ext uri="{BB962C8B-B14F-4D97-AF65-F5344CB8AC3E}">
        <p14:creationId xmlns:p14="http://schemas.microsoft.com/office/powerpoint/2010/main" val="351962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sz="3500" dirty="0" err="1">
                <a:solidFill>
                  <a:srgbClr val="E26E00"/>
                </a:solidFill>
              </a:rPr>
              <a:t>Osi</a:t>
            </a:r>
            <a:r>
              <a:rPr lang="en-GB" altLang="en-US" sz="3500" dirty="0">
                <a:solidFill>
                  <a:srgbClr val="E26E00"/>
                </a:solidFill>
              </a:rPr>
              <a:t> </a:t>
            </a:r>
            <a:r>
              <a:rPr lang="en-GB" altLang="en-US" sz="3500" dirty="0" err="1">
                <a:solidFill>
                  <a:srgbClr val="E26E00"/>
                </a:solidFill>
              </a:rPr>
              <a:t>Tanata</a:t>
            </a:r>
            <a:r>
              <a:rPr lang="en-GB" altLang="en-US" dirty="0"/>
              <a:t>: An MSC case study</a:t>
            </a:r>
            <a:endParaRPr lang="en-AU" sz="3500" dirty="0">
              <a:solidFill>
                <a:srgbClr val="E26E00"/>
              </a:solidFill>
            </a:endParaRPr>
          </a:p>
        </p:txBody>
      </p:sp>
      <p:sp>
        <p:nvSpPr>
          <p:cNvPr id="4" name="Content Placeholder 3"/>
          <p:cNvSpPr>
            <a:spLocks noGrp="1"/>
          </p:cNvSpPr>
          <p:nvPr>
            <p:ph idx="1"/>
          </p:nvPr>
        </p:nvSpPr>
        <p:spPr/>
        <p:txBody>
          <a:bodyPr>
            <a:normAutofit/>
          </a:bodyPr>
          <a:lstStyle/>
          <a:p>
            <a:pPr marL="320040" indent="-320040">
              <a:defRPr/>
            </a:pPr>
            <a:r>
              <a:rPr lang="en-AU" sz="2800" b="1" dirty="0"/>
              <a:t>Background:</a:t>
            </a:r>
          </a:p>
          <a:p>
            <a:pPr marL="342900" indent="-342900">
              <a:buFont typeface="Arial" panose="020B0604020202020204" pitchFamily="34" charset="0"/>
              <a:buChar char="•"/>
              <a:defRPr/>
            </a:pPr>
            <a:endParaRPr lang="en-US" sz="2800" dirty="0"/>
          </a:p>
          <a:p>
            <a:pPr marL="342900" indent="-342900">
              <a:buFont typeface="Arial" panose="020B0604020202020204" pitchFamily="34" charset="0"/>
              <a:buChar char="•"/>
              <a:defRPr/>
            </a:pPr>
            <a:r>
              <a:rPr lang="en-US" sz="2800" dirty="0"/>
              <a:t>NGO in Bougainville, PNG</a:t>
            </a:r>
          </a:p>
          <a:p>
            <a:pPr marL="342900" indent="-342900">
              <a:buFont typeface="Arial" panose="020B0604020202020204" pitchFamily="34" charset="0"/>
              <a:buChar char="•"/>
              <a:defRPr/>
            </a:pPr>
            <a:r>
              <a:rPr lang="en-US" sz="2800" dirty="0"/>
              <a:t>Formerly Oxfam NZ Program</a:t>
            </a:r>
          </a:p>
          <a:p>
            <a:pPr marL="342900" indent="-342900">
              <a:buFont typeface="Arial" panose="020B0604020202020204" pitchFamily="34" charset="0"/>
              <a:buChar char="•"/>
              <a:defRPr/>
            </a:pPr>
            <a:r>
              <a:rPr lang="en-US" sz="2800" dirty="0"/>
              <a:t>Approximately 8 staff (all local)</a:t>
            </a:r>
          </a:p>
          <a:p>
            <a:pPr marL="342900" indent="-342900">
              <a:buFont typeface="Arial" panose="020B0604020202020204" pitchFamily="34" charset="0"/>
              <a:buChar char="•"/>
              <a:defRPr/>
            </a:pPr>
            <a:r>
              <a:rPr lang="en-US" sz="2800" dirty="0"/>
              <a:t>Community development &amp; training project</a:t>
            </a:r>
          </a:p>
          <a:p>
            <a:pPr marL="342900" indent="-342900">
              <a:buFont typeface="Arial" panose="020B0604020202020204" pitchFamily="34" charset="0"/>
              <a:buChar char="•"/>
              <a:defRPr/>
            </a:pPr>
            <a:r>
              <a:rPr lang="en-US" sz="2800" dirty="0"/>
              <a:t>Main aims - reconciliation and reconstruction </a:t>
            </a:r>
          </a:p>
        </p:txBody>
      </p:sp>
    </p:spTree>
    <p:extLst>
      <p:ext uri="{BB962C8B-B14F-4D97-AF65-F5344CB8AC3E}">
        <p14:creationId xmlns:p14="http://schemas.microsoft.com/office/powerpoint/2010/main" val="314816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692696"/>
            <a:ext cx="7520940" cy="5400600"/>
          </a:xfrm>
        </p:spPr>
        <p:txBody>
          <a:bodyPr>
            <a:normAutofit fontScale="40000" lnSpcReduction="20000"/>
          </a:bodyPr>
          <a:lstStyle/>
          <a:p>
            <a:pPr marL="357188">
              <a:lnSpc>
                <a:spcPct val="120000"/>
              </a:lnSpc>
              <a:defRPr/>
            </a:pPr>
            <a:r>
              <a:rPr lang="en-AU" sz="6000" i="1" dirty="0">
                <a:latin typeface="Franklin Gothic Medium" pitchFamily="34" charset="0"/>
              </a:rPr>
              <a:t>“Looking back over the last few months, in your opinion, what do you think was the most significant change that took place as a result of the support / training you received from </a:t>
            </a:r>
            <a:r>
              <a:rPr lang="en-AU" sz="6000" i="1" dirty="0" err="1">
                <a:latin typeface="Franklin Gothic Medium" pitchFamily="34" charset="0"/>
              </a:rPr>
              <a:t>Osi</a:t>
            </a:r>
            <a:r>
              <a:rPr lang="en-AU" sz="6000" i="1" dirty="0">
                <a:latin typeface="Franklin Gothic Medium" pitchFamily="34" charset="0"/>
              </a:rPr>
              <a:t> </a:t>
            </a:r>
            <a:r>
              <a:rPr lang="en-AU" sz="6000" i="1" dirty="0" err="1">
                <a:latin typeface="Franklin Gothic Medium" pitchFamily="34" charset="0"/>
              </a:rPr>
              <a:t>Tanata</a:t>
            </a:r>
            <a:r>
              <a:rPr lang="en-AU" sz="6000" i="1" dirty="0">
                <a:latin typeface="Franklin Gothic Medium" pitchFamily="34" charset="0"/>
              </a:rPr>
              <a:t>?” </a:t>
            </a:r>
          </a:p>
          <a:p>
            <a:pPr marL="320040" indent="-320040">
              <a:lnSpc>
                <a:spcPct val="80000"/>
              </a:lnSpc>
              <a:defRPr/>
            </a:pPr>
            <a:endParaRPr lang="en-GB" dirty="0"/>
          </a:p>
          <a:p>
            <a:pPr marL="361950" lvl="1" indent="-334963">
              <a:lnSpc>
                <a:spcPct val="80000"/>
              </a:lnSpc>
              <a:spcAft>
                <a:spcPts val="1200"/>
              </a:spcAft>
              <a:buClr>
                <a:schemeClr val="accent2">
                  <a:lumMod val="75000"/>
                </a:schemeClr>
              </a:buClr>
              <a:buSzPct val="95000"/>
              <a:buNone/>
              <a:defRPr/>
            </a:pPr>
            <a:endParaRPr lang="en-GB" sz="6000" b="1" dirty="0"/>
          </a:p>
          <a:p>
            <a:pPr marL="361950" lvl="1" indent="-334963">
              <a:lnSpc>
                <a:spcPct val="80000"/>
              </a:lnSpc>
              <a:spcAft>
                <a:spcPts val="1200"/>
              </a:spcAft>
              <a:buClr>
                <a:schemeClr val="accent2">
                  <a:lumMod val="75000"/>
                </a:schemeClr>
              </a:buClr>
              <a:buSzPct val="95000"/>
              <a:buNone/>
              <a:defRPr/>
            </a:pPr>
            <a:r>
              <a:rPr lang="en-GB" sz="6000" b="1" dirty="0"/>
              <a:t>Stories were collected:</a:t>
            </a:r>
          </a:p>
          <a:p>
            <a:pPr marL="342900" lvl="1" indent="-342900">
              <a:spcAft>
                <a:spcPts val="1200"/>
              </a:spcAft>
              <a:buSzPct val="100000"/>
              <a:defRPr/>
            </a:pPr>
            <a:r>
              <a:rPr lang="en-GB" sz="6000" dirty="0"/>
              <a:t>by </a:t>
            </a:r>
            <a:r>
              <a:rPr lang="en-GB" sz="6000" dirty="0" err="1"/>
              <a:t>Osi</a:t>
            </a:r>
            <a:r>
              <a:rPr lang="en-GB" sz="6000" dirty="0"/>
              <a:t> </a:t>
            </a:r>
            <a:r>
              <a:rPr lang="en-GB" sz="6000" dirty="0" err="1"/>
              <a:t>Tanata</a:t>
            </a:r>
            <a:r>
              <a:rPr lang="en-GB" sz="6000" dirty="0"/>
              <a:t> staff (some also collected by an external evaluator)</a:t>
            </a:r>
          </a:p>
          <a:p>
            <a:pPr marL="342900" lvl="1" indent="-342900">
              <a:spcAft>
                <a:spcPts val="1200"/>
              </a:spcAft>
              <a:buSzPct val="100000"/>
              <a:defRPr/>
            </a:pPr>
            <a:r>
              <a:rPr lang="en-GB" sz="6000" dirty="0"/>
              <a:t>from project beneficiaries</a:t>
            </a:r>
          </a:p>
          <a:p>
            <a:pPr marL="361950" lvl="1" indent="-334963">
              <a:lnSpc>
                <a:spcPct val="80000"/>
              </a:lnSpc>
              <a:spcAft>
                <a:spcPts val="1200"/>
              </a:spcAft>
              <a:buClr>
                <a:schemeClr val="accent2">
                  <a:lumMod val="75000"/>
                </a:schemeClr>
              </a:buClr>
              <a:buSzPct val="95000"/>
              <a:buNone/>
              <a:defRPr/>
            </a:pPr>
            <a:r>
              <a:rPr lang="en-GB" sz="6000" b="1" dirty="0"/>
              <a:t>How:</a:t>
            </a:r>
          </a:p>
          <a:p>
            <a:pPr marL="342900" lvl="1" indent="-342900">
              <a:spcAft>
                <a:spcPts val="1200"/>
              </a:spcAft>
              <a:buSzPct val="100000"/>
              <a:defRPr/>
            </a:pPr>
            <a:r>
              <a:rPr lang="en-GB" sz="6000" dirty="0"/>
              <a:t>during an interview – usually informal i.e. under a tree</a:t>
            </a:r>
          </a:p>
          <a:p>
            <a:pPr marL="342900" lvl="1" indent="-342900">
              <a:spcAft>
                <a:spcPts val="1200"/>
              </a:spcAft>
              <a:buSzPct val="100000"/>
              <a:defRPr/>
            </a:pPr>
            <a:r>
              <a:rPr lang="en-GB" sz="6000" dirty="0"/>
              <a:t>Using a story collection guide</a:t>
            </a:r>
          </a:p>
          <a:p>
            <a:endParaRPr lang="en-AU" dirty="0"/>
          </a:p>
        </p:txBody>
      </p:sp>
    </p:spTree>
    <p:extLst>
      <p:ext uri="{BB962C8B-B14F-4D97-AF65-F5344CB8AC3E}">
        <p14:creationId xmlns:p14="http://schemas.microsoft.com/office/powerpoint/2010/main" val="375360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975008"/>
          </a:xfrm>
        </p:spPr>
        <p:txBody>
          <a:bodyPr/>
          <a:lstStyle/>
          <a:p>
            <a:r>
              <a:rPr lang="en-US" dirty="0"/>
              <a:t>Exercise </a:t>
            </a:r>
            <a:r>
              <a:rPr lang="en-US" dirty="0" err="1"/>
              <a:t>Osi</a:t>
            </a:r>
            <a:r>
              <a:rPr lang="en-US" dirty="0"/>
              <a:t> </a:t>
            </a:r>
            <a:r>
              <a:rPr lang="en-US" dirty="0" err="1"/>
              <a:t>Tanata</a:t>
            </a:r>
            <a:r>
              <a:rPr lang="en-US" dirty="0"/>
              <a:t>: instructions</a:t>
            </a:r>
            <a:endParaRPr lang="en-AU" dirty="0"/>
          </a:p>
        </p:txBody>
      </p:sp>
      <p:sp>
        <p:nvSpPr>
          <p:cNvPr id="3" name="Content Placeholder 2"/>
          <p:cNvSpPr>
            <a:spLocks noGrp="1"/>
          </p:cNvSpPr>
          <p:nvPr>
            <p:ph idx="1"/>
          </p:nvPr>
        </p:nvSpPr>
        <p:spPr>
          <a:xfrm>
            <a:off x="822960" y="1700808"/>
            <a:ext cx="7520940" cy="4104456"/>
          </a:xfrm>
          <a:noFill/>
        </p:spPr>
        <p:txBody>
          <a:bodyPr>
            <a:normAutofit/>
          </a:bodyPr>
          <a:lstStyle/>
          <a:p>
            <a:pPr lvl="1">
              <a:lnSpc>
                <a:spcPct val="120000"/>
              </a:lnSpc>
              <a:spcBef>
                <a:spcPts val="700"/>
              </a:spcBef>
              <a:spcAft>
                <a:spcPts val="1200"/>
              </a:spcAft>
              <a:buClr>
                <a:srgbClr val="C0504D"/>
              </a:buClr>
              <a:buSzPct val="60000"/>
              <a:defRPr/>
            </a:pPr>
            <a:r>
              <a:rPr lang="en-AU" sz="2800" dirty="0">
                <a:latin typeface="Franklin Gothic Book" pitchFamily="34" charset="0"/>
              </a:rPr>
              <a:t>Imagine you are members of the board of </a:t>
            </a:r>
            <a:r>
              <a:rPr lang="en-AU" sz="2800" dirty="0" err="1">
                <a:latin typeface="Franklin Gothic Book" pitchFamily="34" charset="0"/>
              </a:rPr>
              <a:t>Osi</a:t>
            </a:r>
            <a:r>
              <a:rPr lang="en-AU" sz="2800" dirty="0">
                <a:latin typeface="Franklin Gothic Book" pitchFamily="34" charset="0"/>
              </a:rPr>
              <a:t> </a:t>
            </a:r>
            <a:r>
              <a:rPr lang="en-AU" sz="2800" dirty="0" err="1">
                <a:latin typeface="Franklin Gothic Book" pitchFamily="34" charset="0"/>
              </a:rPr>
              <a:t>Tanata</a:t>
            </a:r>
            <a:r>
              <a:rPr lang="en-AU" sz="2800" dirty="0">
                <a:latin typeface="Franklin Gothic Book" pitchFamily="34" charset="0"/>
              </a:rPr>
              <a:t>.  </a:t>
            </a:r>
          </a:p>
          <a:p>
            <a:pPr lvl="1">
              <a:lnSpc>
                <a:spcPct val="120000"/>
              </a:lnSpc>
              <a:spcBef>
                <a:spcPts val="700"/>
              </a:spcBef>
              <a:spcAft>
                <a:spcPts val="1200"/>
              </a:spcAft>
              <a:buClr>
                <a:srgbClr val="C0504D"/>
              </a:buClr>
              <a:buSzPct val="60000"/>
              <a:defRPr/>
            </a:pPr>
            <a:r>
              <a:rPr lang="en-AU" sz="2800" b="1" dirty="0">
                <a:latin typeface="Franklin Gothic Book" pitchFamily="34" charset="0"/>
              </a:rPr>
              <a:t>Select</a:t>
            </a:r>
            <a:r>
              <a:rPr lang="en-AU" sz="2800" dirty="0">
                <a:latin typeface="Franklin Gothic Book" pitchFamily="34" charset="0"/>
              </a:rPr>
              <a:t> the story you consider to be </a:t>
            </a:r>
            <a:r>
              <a:rPr lang="en-AU" sz="2800" b="1" dirty="0">
                <a:latin typeface="Franklin Gothic Book" pitchFamily="34" charset="0"/>
              </a:rPr>
              <a:t>most significant</a:t>
            </a:r>
            <a:r>
              <a:rPr lang="en-AU" sz="2800" dirty="0">
                <a:latin typeface="Franklin Gothic Book" pitchFamily="34" charset="0"/>
              </a:rPr>
              <a:t> by reaching group consensus</a:t>
            </a:r>
          </a:p>
          <a:p>
            <a:pPr marL="361950" lvl="1" indent="-334963">
              <a:lnSpc>
                <a:spcPct val="120000"/>
              </a:lnSpc>
              <a:spcBef>
                <a:spcPct val="20000"/>
              </a:spcBef>
              <a:spcAft>
                <a:spcPts val="1200"/>
              </a:spcAft>
              <a:buClr>
                <a:srgbClr val="C0504D">
                  <a:lumMod val="75000"/>
                </a:srgbClr>
              </a:buClr>
              <a:buSzPct val="95000"/>
              <a:buNone/>
              <a:defRPr/>
            </a:pPr>
            <a:r>
              <a:rPr lang="en-AU" sz="2500" b="1" dirty="0">
                <a:latin typeface="Franklin Gothic Book" pitchFamily="34" charset="0"/>
              </a:rPr>
              <a:t>Hint:</a:t>
            </a:r>
            <a:r>
              <a:rPr lang="en-AU" sz="2500" dirty="0">
                <a:latin typeface="Franklin Gothic Book" pitchFamily="34" charset="0"/>
              </a:rPr>
              <a:t> don’t set the criteria in advance – use your gut instinct. Try to reach consensus!</a:t>
            </a:r>
          </a:p>
          <a:p>
            <a:endParaRPr lang="en-AU" dirty="0"/>
          </a:p>
        </p:txBody>
      </p:sp>
    </p:spTree>
    <p:extLst>
      <p:ext uri="{BB962C8B-B14F-4D97-AF65-F5344CB8AC3E}">
        <p14:creationId xmlns:p14="http://schemas.microsoft.com/office/powerpoint/2010/main" val="184852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endParaRPr lang="en-AU" dirty="0"/>
          </a:p>
        </p:txBody>
      </p:sp>
      <p:sp>
        <p:nvSpPr>
          <p:cNvPr id="3" name="Content Placeholder 2"/>
          <p:cNvSpPr>
            <a:spLocks noGrp="1"/>
          </p:cNvSpPr>
          <p:nvPr>
            <p:ph idx="1"/>
          </p:nvPr>
        </p:nvSpPr>
        <p:spPr>
          <a:xfrm>
            <a:off x="822960" y="1100628"/>
            <a:ext cx="7781488" cy="3696524"/>
          </a:xfrm>
        </p:spPr>
        <p:txBody>
          <a:bodyPr>
            <a:normAutofit fontScale="92500" lnSpcReduction="10000"/>
          </a:bodyPr>
          <a:lstStyle/>
          <a:p>
            <a:pPr marL="342900" indent="-342900">
              <a:spcAft>
                <a:spcPts val="1200"/>
              </a:spcAft>
              <a:buFont typeface="Arial" panose="020B0604020202020204" pitchFamily="34" charset="0"/>
              <a:buChar char="•"/>
              <a:defRPr/>
            </a:pPr>
            <a:r>
              <a:rPr lang="en-AU" sz="3000" dirty="0"/>
              <a:t>Provide both a theoretical and practical overview of MSC </a:t>
            </a:r>
          </a:p>
          <a:p>
            <a:pPr marL="342900" indent="-342900">
              <a:spcAft>
                <a:spcPts val="1200"/>
              </a:spcAft>
              <a:buFont typeface="Arial" panose="020B0604020202020204" pitchFamily="34" charset="0"/>
              <a:buChar char="•"/>
              <a:defRPr/>
            </a:pPr>
            <a:r>
              <a:rPr lang="en-AU" sz="3000" dirty="0"/>
              <a:t>Provide a real taste of implementing certain aspects of MSC</a:t>
            </a:r>
          </a:p>
          <a:p>
            <a:pPr marL="342900" indent="-342900">
              <a:spcAft>
                <a:spcPts val="1200"/>
              </a:spcAft>
              <a:buFont typeface="Arial" panose="020B0604020202020204" pitchFamily="34" charset="0"/>
              <a:buChar char="•"/>
              <a:defRPr/>
            </a:pPr>
            <a:r>
              <a:rPr lang="en-AU" sz="3000" dirty="0"/>
              <a:t>Prompt your thinking as to where and how MSC could be applied in your context</a:t>
            </a:r>
          </a:p>
          <a:p>
            <a:pPr marL="342900" indent="-342900">
              <a:spcAft>
                <a:spcPts val="1200"/>
              </a:spcAft>
              <a:buFont typeface="Arial" panose="020B0604020202020204" pitchFamily="34" charset="0"/>
              <a:buChar char="•"/>
              <a:defRPr/>
            </a:pPr>
            <a:r>
              <a:rPr lang="en-AU" sz="3000" dirty="0"/>
              <a:t>Tips for training others in MSC</a:t>
            </a:r>
          </a:p>
          <a:p>
            <a:pPr marL="342900" indent="-342900">
              <a:spcAft>
                <a:spcPts val="1200"/>
              </a:spcAft>
              <a:buFont typeface="Arial" panose="020B0604020202020204" pitchFamily="34" charset="0"/>
              <a:buChar char="•"/>
              <a:defRPr/>
            </a:pPr>
            <a:endParaRPr lang="en-AU" sz="3000" dirty="0"/>
          </a:p>
          <a:p>
            <a:pPr>
              <a:defRPr/>
            </a:pPr>
            <a:endParaRPr lang="en-AU" dirty="0"/>
          </a:p>
          <a:p>
            <a:endParaRPr lang="en-AU" dirty="0"/>
          </a:p>
        </p:txBody>
      </p:sp>
    </p:spTree>
    <p:extLst>
      <p:ext uri="{BB962C8B-B14F-4D97-AF65-F5344CB8AC3E}">
        <p14:creationId xmlns:p14="http://schemas.microsoft.com/office/powerpoint/2010/main" val="296195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975008"/>
          </a:xfrm>
        </p:spPr>
        <p:txBody>
          <a:bodyPr/>
          <a:lstStyle/>
          <a:p>
            <a:pPr algn="l"/>
            <a:r>
              <a:rPr lang="en-US" dirty="0"/>
              <a:t>Exercise </a:t>
            </a:r>
            <a:r>
              <a:rPr lang="en-US" dirty="0" err="1"/>
              <a:t>Osi</a:t>
            </a:r>
            <a:r>
              <a:rPr lang="en-US" dirty="0"/>
              <a:t> </a:t>
            </a:r>
            <a:r>
              <a:rPr lang="en-US" dirty="0" err="1"/>
              <a:t>Tanata</a:t>
            </a:r>
            <a:r>
              <a:rPr lang="en-US" dirty="0"/>
              <a:t>: instructions</a:t>
            </a:r>
            <a:endParaRPr lang="en-AU" dirty="0"/>
          </a:p>
        </p:txBody>
      </p:sp>
      <p:sp>
        <p:nvSpPr>
          <p:cNvPr id="3" name="Content Placeholder 2"/>
          <p:cNvSpPr>
            <a:spLocks noGrp="1"/>
          </p:cNvSpPr>
          <p:nvPr>
            <p:ph idx="1"/>
          </p:nvPr>
        </p:nvSpPr>
        <p:spPr>
          <a:xfrm>
            <a:off x="822960" y="1412776"/>
            <a:ext cx="7520940" cy="4392488"/>
          </a:xfrm>
        </p:spPr>
        <p:txBody>
          <a:bodyPr>
            <a:normAutofit fontScale="92500" lnSpcReduction="20000"/>
          </a:bodyPr>
          <a:lstStyle/>
          <a:p>
            <a:pPr marL="457200" indent="-457200">
              <a:buFont typeface="+mj-lt"/>
              <a:buAutoNum type="arabicPeriod"/>
            </a:pPr>
            <a:r>
              <a:rPr lang="en-AU" sz="2600" dirty="0"/>
              <a:t>One person to read story 1 aloud</a:t>
            </a:r>
          </a:p>
          <a:p>
            <a:pPr marL="457200" indent="-457200">
              <a:buFont typeface="+mj-lt"/>
              <a:buAutoNum type="arabicPeriod"/>
            </a:pPr>
            <a:r>
              <a:rPr lang="en-AU" sz="2600" dirty="0"/>
              <a:t>After listening to the story, together discuss what are the key points and main outcomes in the story. SUSPEND JUDGEMENT! Write outcomes on note papers. Repeat for stories 2 &amp; 3</a:t>
            </a:r>
          </a:p>
          <a:p>
            <a:pPr marL="457200" indent="-457200">
              <a:buFont typeface="+mj-lt"/>
              <a:buAutoNum type="arabicPeriod"/>
            </a:pPr>
            <a:r>
              <a:rPr lang="en-AU" sz="2600" dirty="0"/>
              <a:t>After you have heard all three stories </a:t>
            </a:r>
            <a:r>
              <a:rPr lang="en-AU" sz="2600" b="1" dirty="0"/>
              <a:t>individually </a:t>
            </a:r>
            <a:r>
              <a:rPr lang="en-AU" sz="2600" dirty="0"/>
              <a:t>think about which story you consider the most significant and why. </a:t>
            </a:r>
          </a:p>
          <a:p>
            <a:pPr marL="457200" indent="-457200">
              <a:buFont typeface="+mj-lt"/>
              <a:buAutoNum type="arabicPeriod"/>
            </a:pPr>
            <a:r>
              <a:rPr lang="en-AU" sz="2600" dirty="0"/>
              <a:t>Share your choice and reasons with your group</a:t>
            </a:r>
          </a:p>
          <a:p>
            <a:pPr marL="457200" indent="-457200">
              <a:buFont typeface="+mj-lt"/>
              <a:buAutoNum type="arabicPeriod"/>
            </a:pPr>
            <a:r>
              <a:rPr lang="en-AU" sz="2600" dirty="0"/>
              <a:t>Discuss and try to reach a consensus in your group on one story. Be prepared to feedback your selection and reasons to us all. </a:t>
            </a:r>
          </a:p>
          <a:p>
            <a:endParaRPr lang="en-AU" dirty="0"/>
          </a:p>
        </p:txBody>
      </p:sp>
    </p:spTree>
    <p:extLst>
      <p:ext uri="{BB962C8B-B14F-4D97-AF65-F5344CB8AC3E}">
        <p14:creationId xmlns:p14="http://schemas.microsoft.com/office/powerpoint/2010/main" val="234742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6232" y="365761"/>
            <a:ext cx="6862112" cy="5598988"/>
          </a:xfrm>
          <a:prstGeom prst="rect">
            <a:avLst/>
          </a:prstGeom>
        </p:spPr>
      </p:pic>
    </p:spTree>
    <p:extLst>
      <p:ext uri="{BB962C8B-B14F-4D97-AF65-F5344CB8AC3E}">
        <p14:creationId xmlns:p14="http://schemas.microsoft.com/office/powerpoint/2010/main" val="126272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Reflections on case study</a:t>
            </a:r>
          </a:p>
        </p:txBody>
      </p:sp>
    </p:spTree>
    <p:extLst>
      <p:ext uri="{BB962C8B-B14F-4D97-AF65-F5344CB8AC3E}">
        <p14:creationId xmlns:p14="http://schemas.microsoft.com/office/powerpoint/2010/main" val="339411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5760"/>
            <a:ext cx="7648902" cy="975008"/>
          </a:xfrm>
        </p:spPr>
        <p:txBody>
          <a:bodyPr/>
          <a:lstStyle/>
          <a:p>
            <a:r>
              <a:rPr lang="en-AU" dirty="0"/>
              <a:t>Present back- </a:t>
            </a:r>
            <a:r>
              <a:rPr lang="en-AU" dirty="0" err="1"/>
              <a:t>Osi</a:t>
            </a:r>
            <a:r>
              <a:rPr lang="en-AU" dirty="0"/>
              <a:t> </a:t>
            </a:r>
            <a:r>
              <a:rPr lang="en-AU" dirty="0" err="1"/>
              <a:t>Tanata</a:t>
            </a:r>
            <a:r>
              <a:rPr lang="en-AU" dirty="0"/>
              <a:t> selected stories</a:t>
            </a:r>
          </a:p>
        </p:txBody>
      </p:sp>
      <p:sp>
        <p:nvSpPr>
          <p:cNvPr id="3" name="Content Placeholder 2"/>
          <p:cNvSpPr>
            <a:spLocks noGrp="1"/>
          </p:cNvSpPr>
          <p:nvPr>
            <p:ph idx="1"/>
          </p:nvPr>
        </p:nvSpPr>
        <p:spPr>
          <a:xfrm>
            <a:off x="683568" y="1772816"/>
            <a:ext cx="7704856" cy="2952328"/>
          </a:xfrm>
        </p:spPr>
        <p:txBody>
          <a:bodyPr>
            <a:normAutofit lnSpcReduction="10000"/>
          </a:bodyPr>
          <a:lstStyle/>
          <a:p>
            <a:r>
              <a:rPr lang="en-AU" dirty="0"/>
              <a:t>Tell us what story your group selected and offer some reflection on the process involved in selecting that story – what did you consider/how did you reach consensus?</a:t>
            </a:r>
          </a:p>
          <a:p>
            <a:endParaRPr lang="en-AU" dirty="0"/>
          </a:p>
          <a:p>
            <a:endParaRPr lang="en-AU" dirty="0"/>
          </a:p>
          <a:p>
            <a:r>
              <a:rPr lang="en-AU" dirty="0"/>
              <a:t>How did you describe why you chose that story as the most significant?</a:t>
            </a:r>
          </a:p>
          <a:p>
            <a:endParaRPr lang="en-AU" dirty="0"/>
          </a:p>
        </p:txBody>
      </p:sp>
    </p:spTree>
    <p:extLst>
      <p:ext uri="{BB962C8B-B14F-4D97-AF65-F5344CB8AC3E}">
        <p14:creationId xmlns:p14="http://schemas.microsoft.com/office/powerpoint/2010/main" val="218966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Process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9898651"/>
              </p:ext>
            </p:extLst>
          </p:nvPr>
        </p:nvGraphicFramePr>
        <p:xfrm>
          <a:off x="822325" y="1100138"/>
          <a:ext cx="7521575"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415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1484784"/>
            <a:ext cx="8208912" cy="1800200"/>
          </a:xfrm>
        </p:spPr>
        <p:txBody>
          <a:bodyPr/>
          <a:lstStyle/>
          <a:p>
            <a:r>
              <a:rPr lang="en-US" sz="5400" dirty="0"/>
              <a:t>The MSC Process</a:t>
            </a:r>
            <a:br>
              <a:rPr lang="en-US" dirty="0"/>
            </a:br>
            <a:r>
              <a:rPr lang="en-US" sz="3200" dirty="0">
                <a:solidFill>
                  <a:schemeClr val="tx1"/>
                </a:solidFill>
              </a:rPr>
              <a:t> 1.DEFINING THE PURPOSE</a:t>
            </a:r>
            <a:endParaRPr lang="en-AU" sz="3200" dirty="0">
              <a:solidFill>
                <a:schemeClr val="tx1"/>
              </a:solidFill>
            </a:endParaRPr>
          </a:p>
        </p:txBody>
      </p:sp>
    </p:spTree>
    <p:extLst>
      <p:ext uri="{BB962C8B-B14F-4D97-AF65-F5344CB8AC3E}">
        <p14:creationId xmlns:p14="http://schemas.microsoft.com/office/powerpoint/2010/main" val="1572191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 for monitoring or evaluation?</a:t>
            </a:r>
            <a:endParaRPr lang="en-AU" dirty="0"/>
          </a:p>
        </p:txBody>
      </p:sp>
      <p:sp>
        <p:nvSpPr>
          <p:cNvPr id="3" name="Content Placeholder 2"/>
          <p:cNvSpPr>
            <a:spLocks noGrp="1"/>
          </p:cNvSpPr>
          <p:nvPr>
            <p:ph idx="1"/>
          </p:nvPr>
        </p:nvSpPr>
        <p:spPr>
          <a:xfrm>
            <a:off x="811530" y="1196752"/>
            <a:ext cx="7532370" cy="4464496"/>
          </a:xfrm>
        </p:spPr>
        <p:txBody>
          <a:bodyPr>
            <a:normAutofit fontScale="92500" lnSpcReduction="20000"/>
          </a:bodyPr>
          <a:lstStyle/>
          <a:p>
            <a:r>
              <a:rPr lang="en-AU" sz="2600" dirty="0"/>
              <a:t>How you choose to use MSC within the program cycle depends on:</a:t>
            </a:r>
          </a:p>
          <a:p>
            <a:endParaRPr lang="en-AU" sz="2600" dirty="0"/>
          </a:p>
          <a:p>
            <a:pPr marL="342900" indent="-342900">
              <a:buFont typeface="Arial" panose="020B0604020202020204" pitchFamily="34" charset="0"/>
              <a:buChar char="•"/>
            </a:pPr>
            <a:r>
              <a:rPr lang="en-AU" sz="2600" dirty="0"/>
              <a:t>Your primary purpose </a:t>
            </a:r>
          </a:p>
          <a:p>
            <a:pPr marL="342900" indent="-342900">
              <a:buFont typeface="Arial" panose="020B0604020202020204" pitchFamily="34" charset="0"/>
              <a:buChar char="•"/>
            </a:pPr>
            <a:r>
              <a:rPr lang="en-AU" sz="2600" dirty="0"/>
              <a:t>The frequency with which you will/are able to implement the process</a:t>
            </a:r>
          </a:p>
          <a:p>
            <a:endParaRPr lang="en-AU" sz="2600" dirty="0"/>
          </a:p>
          <a:p>
            <a:r>
              <a:rPr lang="en-AU" sz="2600" dirty="0"/>
              <a:t>Whichever approach you opt for it is important to understand that </a:t>
            </a:r>
            <a:r>
              <a:rPr lang="en-AU" sz="2600" b="1" dirty="0"/>
              <a:t>MSC is not a stand alone technique</a:t>
            </a:r>
            <a:r>
              <a:rPr lang="en-AU" sz="2600" dirty="0"/>
              <a:t>, but an important addition to an monitoring and/or evaluation.  It should fill the gaps and complement your other methods.</a:t>
            </a:r>
          </a:p>
          <a:p>
            <a:endParaRPr lang="en-AU" dirty="0"/>
          </a:p>
        </p:txBody>
      </p:sp>
    </p:spTree>
    <p:extLst>
      <p:ext uri="{BB962C8B-B14F-4D97-AF65-F5344CB8AC3E}">
        <p14:creationId xmlns:p14="http://schemas.microsoft.com/office/powerpoint/2010/main" val="385640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MSC within the program cycle</a:t>
            </a:r>
            <a:endParaRPr lang="en-AU" dirty="0"/>
          </a:p>
        </p:txBody>
      </p:sp>
      <p:sp>
        <p:nvSpPr>
          <p:cNvPr id="4" name="AutoShape 4"/>
          <p:cNvSpPr>
            <a:spLocks noChangeArrowheads="1"/>
          </p:cNvSpPr>
          <p:nvPr/>
        </p:nvSpPr>
        <p:spPr bwMode="auto">
          <a:xfrm>
            <a:off x="323529" y="1412776"/>
            <a:ext cx="8352928" cy="4248472"/>
          </a:xfrm>
          <a:prstGeom prst="roundRect">
            <a:avLst>
              <a:gd name="adj" fmla="val 16667"/>
            </a:avLst>
          </a:prstGeom>
          <a:solidFill>
            <a:srgbClr val="FFFFFF"/>
          </a:solidFill>
          <a:ln w="31750">
            <a:solidFill>
              <a:srgbClr val="E4873B"/>
            </a:solidFill>
            <a:round/>
            <a:headEnd/>
            <a:tailEnd/>
          </a:ln>
        </p:spPr>
        <p:txBody>
          <a:bodyPr/>
          <a:lstStyle/>
          <a:p>
            <a:pPr eaLnBrk="0" hangingPunct="0">
              <a:tabLst>
                <a:tab pos="1431925" algn="l"/>
              </a:tabLst>
              <a:defRPr/>
            </a:pPr>
            <a:r>
              <a:rPr lang="en-GB" sz="2000" b="1" dirty="0">
                <a:solidFill>
                  <a:srgbClr val="E26E00"/>
                </a:solidFill>
                <a:cs typeface="Calibri" pitchFamily="34" charset="0"/>
              </a:rPr>
              <a:t>	Monitoring tends to be:</a:t>
            </a:r>
          </a:p>
          <a:p>
            <a:pPr marL="1714500" lvl="3" indent="-342900" eaLnBrk="0" hangingPunct="0">
              <a:buClr>
                <a:srgbClr val="E26E00"/>
              </a:buClr>
              <a:buFont typeface="Arial" panose="020B0604020202020204" pitchFamily="34" charset="0"/>
              <a:buChar char="•"/>
              <a:tabLst>
                <a:tab pos="1431925" algn="l"/>
              </a:tabLst>
              <a:defRPr/>
            </a:pPr>
            <a:r>
              <a:rPr lang="en-GB" sz="2000" dirty="0">
                <a:cs typeface="Calibri" pitchFamily="34" charset="0"/>
              </a:rPr>
              <a:t>Primarily for project management- an internal process</a:t>
            </a:r>
          </a:p>
          <a:p>
            <a:pPr marL="1714500" lvl="3" indent="-342900" eaLnBrk="0" hangingPunct="0">
              <a:buClr>
                <a:srgbClr val="E26E00"/>
              </a:buClr>
              <a:buFont typeface="Arial" panose="020B0604020202020204" pitchFamily="34" charset="0"/>
              <a:buChar char="•"/>
              <a:tabLst>
                <a:tab pos="1431925" algn="l"/>
              </a:tabLst>
              <a:defRPr/>
            </a:pPr>
            <a:r>
              <a:rPr lang="en-GB" sz="2000" dirty="0">
                <a:cs typeface="Calibri" pitchFamily="34" charset="0"/>
              </a:rPr>
              <a:t>In MSC this is </a:t>
            </a:r>
            <a:r>
              <a:rPr lang="en-GB" sz="2000" u="sng" dirty="0">
                <a:cs typeface="Calibri" pitchFamily="34" charset="0"/>
              </a:rPr>
              <a:t>on-going cycles of collection, selection and reflection</a:t>
            </a:r>
          </a:p>
          <a:p>
            <a:pPr lvl="3" eaLnBrk="0" hangingPunct="0">
              <a:buFont typeface="Arial" charset="0"/>
              <a:buChar char="•"/>
              <a:tabLst>
                <a:tab pos="1431925" algn="l"/>
              </a:tabLst>
              <a:defRPr/>
            </a:pPr>
            <a:endParaRPr lang="en-GB" sz="2000" b="1" u="sng" dirty="0">
              <a:cs typeface="Calibri" pitchFamily="34" charset="0"/>
            </a:endParaRPr>
          </a:p>
          <a:p>
            <a:pPr lvl="3" eaLnBrk="0" hangingPunct="0">
              <a:buFont typeface="Arial" charset="0"/>
              <a:buChar char="•"/>
              <a:tabLst>
                <a:tab pos="1431925" algn="l"/>
              </a:tabLst>
              <a:defRPr/>
            </a:pPr>
            <a:endParaRPr lang="en-GB" sz="2000" b="1" u="sng" dirty="0">
              <a:cs typeface="Calibri" pitchFamily="34" charset="0"/>
            </a:endParaRPr>
          </a:p>
          <a:p>
            <a:pPr lvl="3" eaLnBrk="0" hangingPunct="0">
              <a:tabLst>
                <a:tab pos="1431925" algn="l"/>
              </a:tabLst>
              <a:defRPr/>
            </a:pPr>
            <a:r>
              <a:rPr lang="en-GB" sz="2000" b="1" dirty="0">
                <a:solidFill>
                  <a:srgbClr val="E26E00"/>
                </a:solidFill>
                <a:cs typeface="Calibri" pitchFamily="34" charset="0"/>
              </a:rPr>
              <a:t>Evaluation tends to be:</a:t>
            </a:r>
          </a:p>
          <a:p>
            <a:pPr marL="1714500" lvl="3" indent="-342900" eaLnBrk="0" hangingPunct="0">
              <a:buClr>
                <a:srgbClr val="E26E00"/>
              </a:buClr>
              <a:buFont typeface="Arial" panose="020B0604020202020204" pitchFamily="34" charset="0"/>
              <a:buChar char="•"/>
              <a:tabLst>
                <a:tab pos="1431925" algn="l"/>
              </a:tabLst>
              <a:defRPr/>
            </a:pPr>
            <a:r>
              <a:rPr lang="en-GB" sz="2000" dirty="0">
                <a:cs typeface="Calibri" pitchFamily="34" charset="0"/>
              </a:rPr>
              <a:t>MSC can be used as one line of data – in a one-off manner</a:t>
            </a:r>
          </a:p>
          <a:p>
            <a:pPr marL="1714500" lvl="3" indent="-342900" eaLnBrk="0" hangingPunct="0">
              <a:buClr>
                <a:srgbClr val="E26E00"/>
              </a:buClr>
              <a:buFont typeface="Arial" panose="020B0604020202020204" pitchFamily="34" charset="0"/>
              <a:buChar char="•"/>
              <a:tabLst>
                <a:tab pos="1431925" algn="l"/>
              </a:tabLst>
              <a:defRPr/>
            </a:pPr>
            <a:r>
              <a:rPr lang="en-GB" sz="2000" dirty="0">
                <a:cs typeface="Calibri" pitchFamily="34" charset="0"/>
              </a:rPr>
              <a:t>Done less frequently than monitoring</a:t>
            </a:r>
          </a:p>
          <a:p>
            <a:pPr marL="1714500" lvl="3" indent="-342900" eaLnBrk="0" hangingPunct="0">
              <a:buClr>
                <a:srgbClr val="E26E00"/>
              </a:buClr>
              <a:buFont typeface="Arial" panose="020B0604020202020204" pitchFamily="34" charset="0"/>
              <a:buChar char="•"/>
              <a:tabLst>
                <a:tab pos="1431925" algn="l"/>
              </a:tabLst>
              <a:defRPr/>
            </a:pPr>
            <a:r>
              <a:rPr lang="en-GB" sz="2000" dirty="0">
                <a:cs typeface="Calibri" pitchFamily="34" charset="0"/>
              </a:rPr>
              <a:t>More analytical – involves judgements of merit or 	worth</a:t>
            </a:r>
          </a:p>
          <a:p>
            <a:pPr lvl="2" eaLnBrk="0" hangingPunct="0">
              <a:tabLst>
                <a:tab pos="1431925" algn="l"/>
              </a:tabLst>
              <a:defRPr/>
            </a:pPr>
            <a:endParaRPr lang="en-GB" sz="2000" dirty="0">
              <a:cs typeface="Calibri" pitchFamily="34" charset="0"/>
            </a:endParaRPr>
          </a:p>
        </p:txBody>
      </p:sp>
      <p:pic>
        <p:nvPicPr>
          <p:cNvPr id="5" name="Picture 8" descr="C:\Users\sarah1\AppData\Local\Microsoft\Windows\Temporary Internet Files\Content.IE5\0AKUFTY8\MC9000529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88840"/>
            <a:ext cx="10255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Users\sarah1\AppData\Local\Microsoft\Windows\Temporary Internet Files\Content.IE5\V087NGRU\MC9003561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221088"/>
            <a:ext cx="1546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91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MSC as a monitoring tool</a:t>
            </a:r>
            <a:endParaRPr lang="en-AU" dirty="0"/>
          </a:p>
        </p:txBody>
      </p:sp>
      <p:sp>
        <p:nvSpPr>
          <p:cNvPr id="3" name="Content Placeholder 2"/>
          <p:cNvSpPr>
            <a:spLocks noGrp="1"/>
          </p:cNvSpPr>
          <p:nvPr>
            <p:ph idx="1"/>
          </p:nvPr>
        </p:nvSpPr>
        <p:spPr/>
        <p:txBody>
          <a:bodyPr>
            <a:normAutofit/>
          </a:bodyPr>
          <a:lstStyle/>
          <a:p>
            <a:pPr marL="820737" lvl="1" indent="-457200">
              <a:spcBef>
                <a:spcPts val="700"/>
              </a:spcBef>
              <a:spcAft>
                <a:spcPts val="1200"/>
              </a:spcAft>
              <a:buClr>
                <a:srgbClr val="E26E00"/>
              </a:buClr>
              <a:buSzPct val="100000"/>
              <a:defRPr/>
            </a:pPr>
            <a:r>
              <a:rPr lang="en-US" sz="2800" dirty="0"/>
              <a:t>provides more immediate information about impact</a:t>
            </a:r>
            <a:endParaRPr lang="en-AU" sz="2800" dirty="0"/>
          </a:p>
          <a:p>
            <a:pPr marL="820737" lvl="1" indent="-457200">
              <a:spcBef>
                <a:spcPts val="700"/>
              </a:spcBef>
              <a:spcAft>
                <a:spcPts val="1200"/>
              </a:spcAft>
              <a:buClr>
                <a:srgbClr val="E26E00"/>
              </a:buClr>
              <a:buSzPct val="100000"/>
              <a:defRPr/>
            </a:pPr>
            <a:r>
              <a:rPr lang="en-US" sz="2800" dirty="0"/>
              <a:t>encourages more regular reflection </a:t>
            </a:r>
          </a:p>
          <a:p>
            <a:pPr marL="820737" lvl="1" indent="-457200">
              <a:spcBef>
                <a:spcPts val="700"/>
              </a:spcBef>
              <a:spcAft>
                <a:spcPts val="1200"/>
              </a:spcAft>
              <a:buClr>
                <a:srgbClr val="E26E00"/>
              </a:buClr>
              <a:buSzPct val="100000"/>
              <a:defRPr/>
            </a:pPr>
            <a:r>
              <a:rPr lang="en-US" sz="2800" dirty="0"/>
              <a:t>it has greater potential to build capacity of staff and foster ownership of M&amp;E by staff</a:t>
            </a:r>
            <a:endParaRPr lang="en-AU" sz="2800" dirty="0"/>
          </a:p>
          <a:p>
            <a:pPr marL="0" lvl="1" indent="0">
              <a:lnSpc>
                <a:spcPct val="90000"/>
              </a:lnSpc>
              <a:spcAft>
                <a:spcPts val="1200"/>
              </a:spcAft>
              <a:buClr>
                <a:schemeClr val="accent2">
                  <a:lumMod val="75000"/>
                </a:schemeClr>
              </a:buClr>
              <a:buSzPct val="95000"/>
              <a:buNone/>
              <a:defRPr/>
            </a:pPr>
            <a:r>
              <a:rPr lang="en-US" sz="2600" b="1" dirty="0"/>
              <a:t>However, </a:t>
            </a:r>
            <a:r>
              <a:rPr lang="en-US" sz="2600" dirty="0"/>
              <a:t>the resources and time required to implement MSC on such a regular basis mean that it may not be practical to maintain short cycles!</a:t>
            </a:r>
            <a:endParaRPr lang="en-AU" dirty="0"/>
          </a:p>
        </p:txBody>
      </p:sp>
    </p:spTree>
    <p:extLst>
      <p:ext uri="{BB962C8B-B14F-4D97-AF65-F5344CB8AC3E}">
        <p14:creationId xmlns:p14="http://schemas.microsoft.com/office/powerpoint/2010/main" val="640970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“Longer loop” learning: </a:t>
            </a:r>
            <a:br>
              <a:rPr lang="en-US" dirty="0"/>
            </a:br>
            <a:r>
              <a:rPr lang="en-US" dirty="0"/>
              <a:t>MSC for evaluation</a:t>
            </a:r>
            <a:endParaRPr lang="en-AU" dirty="0"/>
          </a:p>
        </p:txBody>
      </p:sp>
      <p:sp>
        <p:nvSpPr>
          <p:cNvPr id="3" name="Content Placeholder 2"/>
          <p:cNvSpPr>
            <a:spLocks noGrp="1"/>
          </p:cNvSpPr>
          <p:nvPr>
            <p:ph idx="1"/>
          </p:nvPr>
        </p:nvSpPr>
        <p:spPr>
          <a:xfrm>
            <a:off x="1115616" y="1556792"/>
            <a:ext cx="7228284" cy="2952328"/>
          </a:xfrm>
        </p:spPr>
        <p:txBody>
          <a:bodyPr>
            <a:normAutofit/>
          </a:bodyPr>
          <a:lstStyle/>
          <a:p>
            <a:pPr marL="342900" indent="-342900">
              <a:buFont typeface="Arial" panose="020B0604020202020204" pitchFamily="34" charset="0"/>
              <a:buChar char="•"/>
            </a:pPr>
            <a:r>
              <a:rPr lang="en-AU" sz="2400" dirty="0">
                <a:latin typeface="+mn-lt"/>
              </a:rPr>
              <a:t>MSC has also been successfully adapted for evaluation.  </a:t>
            </a:r>
          </a:p>
          <a:p>
            <a:pPr marL="342900" indent="-342900">
              <a:buFont typeface="Arial" panose="020B0604020202020204" pitchFamily="34" charset="0"/>
              <a:buChar char="•"/>
            </a:pPr>
            <a:r>
              <a:rPr lang="en-AU" sz="2400" dirty="0">
                <a:latin typeface="+mn-lt"/>
              </a:rPr>
              <a:t>MSC is used as part of a suite of data collection methods.- as one line of evidence!  </a:t>
            </a:r>
          </a:p>
          <a:p>
            <a:pPr marL="342900" indent="-342900">
              <a:buFont typeface="Arial" panose="020B0604020202020204" pitchFamily="34" charset="0"/>
              <a:buChar char="•"/>
            </a:pPr>
            <a:r>
              <a:rPr lang="en-AU" sz="2400" dirty="0">
                <a:latin typeface="+mn-lt"/>
              </a:rPr>
              <a:t>A ‘significant change’ story may be captured as part of a more extensive semi-structured interview. </a:t>
            </a:r>
          </a:p>
          <a:p>
            <a:endParaRPr lang="en-AU" dirty="0"/>
          </a:p>
        </p:txBody>
      </p:sp>
    </p:spTree>
    <p:extLst>
      <p:ext uri="{BB962C8B-B14F-4D97-AF65-F5344CB8AC3E}">
        <p14:creationId xmlns:p14="http://schemas.microsoft.com/office/powerpoint/2010/main" val="88748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What’s our agenda?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9113239"/>
              </p:ext>
            </p:extLst>
          </p:nvPr>
        </p:nvGraphicFramePr>
        <p:xfrm>
          <a:off x="843638" y="1556792"/>
          <a:ext cx="7488832" cy="3616625"/>
        </p:xfrm>
        <a:graphic>
          <a:graphicData uri="http://schemas.openxmlformats.org/drawingml/2006/table">
            <a:tbl>
              <a:tblPr firstRow="1" firstCol="1" bandRow="1"/>
              <a:tblGrid>
                <a:gridCol w="1030364">
                  <a:extLst>
                    <a:ext uri="{9D8B030D-6E8A-4147-A177-3AD203B41FA5}">
                      <a16:colId xmlns:a16="http://schemas.microsoft.com/office/drawing/2014/main" val="3825721031"/>
                    </a:ext>
                  </a:extLst>
                </a:gridCol>
                <a:gridCol w="6458468">
                  <a:extLst>
                    <a:ext uri="{9D8B030D-6E8A-4147-A177-3AD203B41FA5}">
                      <a16:colId xmlns:a16="http://schemas.microsoft.com/office/drawing/2014/main" val="2986256300"/>
                    </a:ext>
                  </a:extLst>
                </a:gridCol>
              </a:tblGrid>
              <a:tr h="197288">
                <a:tc>
                  <a:txBody>
                    <a:bodyPr/>
                    <a:lstStyle/>
                    <a:p>
                      <a:pPr>
                        <a:lnSpc>
                          <a:spcPct val="110000"/>
                        </a:lnSpc>
                        <a:spcBef>
                          <a:spcPts val="1200"/>
                        </a:spcBef>
                        <a:spcAft>
                          <a:spcPts val="1200"/>
                        </a:spcAft>
                      </a:pPr>
                      <a:r>
                        <a:rPr lang="en-AU" sz="1800"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t>Time</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solidFill>
                      <a:schemeClr val="accent2"/>
                    </a:solidFill>
                  </a:tcPr>
                </a:tc>
                <a:tc>
                  <a:txBody>
                    <a:bodyPr/>
                    <a:lstStyle/>
                    <a:p>
                      <a:pPr>
                        <a:lnSpc>
                          <a:spcPct val="110000"/>
                        </a:lnSpc>
                        <a:spcBef>
                          <a:spcPts val="1200"/>
                        </a:spcBef>
                        <a:spcAft>
                          <a:spcPts val="1200"/>
                        </a:spcAft>
                      </a:pPr>
                      <a:r>
                        <a:rPr lang="en-AU" sz="1800"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t>Agenda</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solidFill>
                      <a:schemeClr val="accent2"/>
                    </a:solidFill>
                  </a:tcPr>
                </a:tc>
                <a:extLst>
                  <a:ext uri="{0D108BD9-81ED-4DB2-BD59-A6C34878D82A}">
                    <a16:rowId xmlns:a16="http://schemas.microsoft.com/office/drawing/2014/main" val="472801279"/>
                  </a:ext>
                </a:extLst>
              </a:tr>
              <a:tr h="418332">
                <a:tc>
                  <a:txBody>
                    <a:bodyPr/>
                    <a:lstStyle/>
                    <a:p>
                      <a:pPr>
                        <a:lnSpc>
                          <a:spcPct val="110000"/>
                        </a:lnSpc>
                        <a:spcBef>
                          <a:spcPts val="1200"/>
                        </a:spcBef>
                        <a:spcAft>
                          <a:spcPts val="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9:00</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a:lnSpc>
                          <a:spcPct val="110000"/>
                        </a:lnSpc>
                        <a:spcBef>
                          <a:spcPts val="1200"/>
                        </a:spcBef>
                        <a:spcAft>
                          <a:spcPts val="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Welcome and Introductions</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3593624050"/>
                  </a:ext>
                </a:extLst>
              </a:tr>
              <a:tr h="394575">
                <a:tc>
                  <a:txBody>
                    <a:bodyPr/>
                    <a:lstStyle/>
                    <a:p>
                      <a:pPr>
                        <a:lnSpc>
                          <a:spcPct val="110000"/>
                        </a:lnSpc>
                        <a:spcBef>
                          <a:spcPts val="1200"/>
                        </a:spcBef>
                        <a:spcAft>
                          <a:spcPts val="0"/>
                        </a:spcAft>
                      </a:pPr>
                      <a:r>
                        <a:rPr lang="en-US" sz="1800">
                          <a:effectLst/>
                          <a:latin typeface="Franklin Gothic Book" panose="020B0503020102020204" pitchFamily="34" charset="0"/>
                          <a:ea typeface="Times New Roman" panose="02020603050405020304" pitchFamily="18" charset="0"/>
                          <a:cs typeface="Times New Roman" panose="02020603050405020304" pitchFamily="18" charset="0"/>
                        </a:rPr>
                        <a:t>9:20</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Intro to MSC- the bare bones/background/where it works best</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565923536"/>
                  </a:ext>
                </a:extLst>
              </a:tr>
              <a:tr h="197288">
                <a:tc>
                  <a:txBody>
                    <a:bodyPr/>
                    <a:lstStyle/>
                    <a:p>
                      <a:pPr>
                        <a:lnSpc>
                          <a:spcPct val="110000"/>
                        </a:lnSpc>
                        <a:spcBef>
                          <a:spcPts val="1200"/>
                        </a:spcBef>
                        <a:spcAft>
                          <a:spcPts val="0"/>
                        </a:spcAft>
                      </a:pPr>
                      <a:r>
                        <a:rPr lang="en-US" sz="1800">
                          <a:effectLst/>
                          <a:latin typeface="Franklin Gothic Book" panose="020B0503020102020204" pitchFamily="34" charset="0"/>
                          <a:ea typeface="Times New Roman" panose="02020603050405020304" pitchFamily="18" charset="0"/>
                          <a:cs typeface="Times New Roman" panose="02020603050405020304" pitchFamily="18" charset="0"/>
                        </a:rPr>
                        <a:t>9:45</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Selection exercise with real MSC stories</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2346722279"/>
                  </a:ext>
                </a:extLst>
              </a:tr>
              <a:tr h="197288">
                <a:tc>
                  <a:txBody>
                    <a:bodyPr/>
                    <a:lstStyle/>
                    <a:p>
                      <a:pPr>
                        <a:lnSpc>
                          <a:spcPct val="110000"/>
                        </a:lnSpc>
                        <a:spcBef>
                          <a:spcPts val="1200"/>
                        </a:spcBef>
                        <a:spcAft>
                          <a:spcPts val="0"/>
                        </a:spcAft>
                      </a:pPr>
                      <a:r>
                        <a:rPr lang="en-US" sz="1800">
                          <a:effectLst/>
                          <a:latin typeface="Franklin Gothic Book" panose="020B0503020102020204" pitchFamily="34" charset="0"/>
                          <a:ea typeface="Times New Roman" panose="02020603050405020304" pitchFamily="18" charset="0"/>
                          <a:cs typeface="Times New Roman" panose="02020603050405020304" pitchFamily="18" charset="0"/>
                        </a:rPr>
                        <a:t>10:30</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MSC Purpose </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949459411"/>
                  </a:ext>
                </a:extLst>
              </a:tr>
              <a:tr h="197288">
                <a:tc>
                  <a:txBody>
                    <a:bodyPr/>
                    <a:lstStyle/>
                    <a:p>
                      <a:pPr>
                        <a:lnSpc>
                          <a:spcPct val="110000"/>
                        </a:lnSpc>
                        <a:spcBef>
                          <a:spcPts val="1200"/>
                        </a:spcBef>
                        <a:spcAft>
                          <a:spcPts val="0"/>
                        </a:spcAft>
                      </a:pPr>
                      <a:r>
                        <a:rPr lang="en-AU" sz="1800">
                          <a:solidFill>
                            <a:srgbClr val="E26E00"/>
                          </a:solidFill>
                          <a:effectLst/>
                          <a:latin typeface="Franklin Gothic Medium" panose="020B0603020102020204" pitchFamily="34" charset="0"/>
                          <a:ea typeface="Times New Roman" panose="02020603050405020304" pitchFamily="18" charset="0"/>
                          <a:cs typeface="Times New Roman" panose="02020603050405020304" pitchFamily="18" charset="0"/>
                        </a:rPr>
                        <a:t>10:45</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a:lnSpc>
                          <a:spcPct val="110000"/>
                        </a:lnSpc>
                        <a:spcBef>
                          <a:spcPts val="1200"/>
                        </a:spcBef>
                        <a:spcAft>
                          <a:spcPts val="0"/>
                        </a:spcAft>
                      </a:pPr>
                      <a:r>
                        <a:rPr lang="en-AU" sz="1800">
                          <a:solidFill>
                            <a:srgbClr val="E26E00"/>
                          </a:solidFill>
                          <a:effectLst/>
                          <a:latin typeface="Franklin Gothic Medium" panose="020B0603020102020204" pitchFamily="34" charset="0"/>
                          <a:ea typeface="Times New Roman" panose="02020603050405020304" pitchFamily="18" charset="0"/>
                          <a:cs typeface="Times New Roman" panose="02020603050405020304" pitchFamily="18" charset="0"/>
                        </a:rPr>
                        <a:t>Break</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2128245466"/>
                  </a:ext>
                </a:extLst>
              </a:tr>
              <a:tr h="197288">
                <a:tc>
                  <a:txBody>
                    <a:bodyPr/>
                    <a:lstStyle/>
                    <a:p>
                      <a:pPr>
                        <a:lnSpc>
                          <a:spcPct val="110000"/>
                        </a:lnSpc>
                        <a:spcBef>
                          <a:spcPts val="1200"/>
                        </a:spcBef>
                        <a:spcAft>
                          <a:spcPts val="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11:00</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 core processes of MSC unpacked: Story collection </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394341396"/>
                  </a:ext>
                </a:extLst>
              </a:tr>
              <a:tr h="197288">
                <a:tc>
                  <a:txBody>
                    <a:bodyPr/>
                    <a:lstStyle/>
                    <a:p>
                      <a:pPr>
                        <a:lnSpc>
                          <a:spcPct val="110000"/>
                        </a:lnSpc>
                        <a:spcBef>
                          <a:spcPts val="1200"/>
                        </a:spcBef>
                        <a:spcAft>
                          <a:spcPts val="1200"/>
                        </a:spcAft>
                      </a:pPr>
                      <a:r>
                        <a:rPr lang="en-US" sz="1800">
                          <a:effectLst/>
                          <a:latin typeface="Franklin Gothic Book" panose="020B0503020102020204" pitchFamily="34" charset="0"/>
                          <a:ea typeface="Times New Roman" panose="02020603050405020304" pitchFamily="18" charset="0"/>
                          <a:cs typeface="Times New Roman" panose="02020603050405020304" pitchFamily="18" charset="0"/>
                        </a:rPr>
                        <a:t>11:30</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Story Selection </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3588310709"/>
                  </a:ext>
                </a:extLst>
              </a:tr>
              <a:tr h="197288">
                <a:tc>
                  <a:txBody>
                    <a:bodyPr/>
                    <a:lstStyle/>
                    <a:p>
                      <a:pPr>
                        <a:lnSpc>
                          <a:spcPct val="110000"/>
                        </a:lnSpc>
                        <a:spcBef>
                          <a:spcPts val="1200"/>
                        </a:spcBef>
                        <a:spcAft>
                          <a:spcPts val="120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11:50</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Additional analysis and use of stories</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1219406672"/>
                  </a:ext>
                </a:extLst>
              </a:tr>
              <a:tr h="197288">
                <a:tc>
                  <a:txBody>
                    <a:bodyPr/>
                    <a:lstStyle/>
                    <a:p>
                      <a:pPr>
                        <a:lnSpc>
                          <a:spcPct val="110000"/>
                        </a:lnSpc>
                        <a:spcBef>
                          <a:spcPts val="1200"/>
                        </a:spcBef>
                        <a:spcAft>
                          <a:spcPts val="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12:10</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How could you use MSC in your context?</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3462278564"/>
                  </a:ext>
                </a:extLst>
              </a:tr>
              <a:tr h="197288">
                <a:tc>
                  <a:txBody>
                    <a:bodyPr/>
                    <a:lstStyle/>
                    <a:p>
                      <a:pPr>
                        <a:lnSpc>
                          <a:spcPct val="110000"/>
                        </a:lnSpc>
                        <a:spcBef>
                          <a:spcPts val="1200"/>
                        </a:spcBef>
                        <a:spcAft>
                          <a:spcPts val="120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12:20</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marL="342900" lvl="0" indent="-342900">
                        <a:lnSpc>
                          <a:spcPct val="110000"/>
                        </a:lnSpc>
                        <a:spcBef>
                          <a:spcPts val="1200"/>
                        </a:spcBef>
                        <a:spcAft>
                          <a:spcPts val="0"/>
                        </a:spcAft>
                        <a:buClr>
                          <a:srgbClr val="E26E00"/>
                        </a:buClr>
                        <a:buSzPts val="900"/>
                        <a:buFont typeface="Symbol" panose="05050102010706020507" pitchFamily="18" charset="2"/>
                        <a:buChar char=""/>
                      </a:pPr>
                      <a:r>
                        <a:rPr lang="en-AU"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Final Reflections</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2420032758"/>
                  </a:ext>
                </a:extLst>
              </a:tr>
              <a:tr h="293690">
                <a:tc>
                  <a:txBody>
                    <a:bodyPr/>
                    <a:lstStyle/>
                    <a:p>
                      <a:pPr>
                        <a:lnSpc>
                          <a:spcPct val="110000"/>
                        </a:lnSpc>
                        <a:spcBef>
                          <a:spcPts val="1200"/>
                        </a:spcBef>
                        <a:spcAft>
                          <a:spcPts val="0"/>
                        </a:spcAft>
                      </a:pPr>
                      <a:r>
                        <a:rPr lang="en-AU" sz="1800">
                          <a:solidFill>
                            <a:srgbClr val="E26E00"/>
                          </a:solidFill>
                          <a:effectLst/>
                          <a:latin typeface="Franklin Gothic Medium" panose="020B0603020102020204" pitchFamily="34" charset="0"/>
                          <a:ea typeface="Times New Roman" panose="02020603050405020304" pitchFamily="18" charset="0"/>
                          <a:cs typeface="Times New Roman" panose="02020603050405020304" pitchFamily="18" charset="0"/>
                        </a:rPr>
                        <a:t>12:30</a:t>
                      </a:r>
                      <a:endParaRPr lang="en-AU"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tc>
                  <a:txBody>
                    <a:bodyPr/>
                    <a:lstStyle/>
                    <a:p>
                      <a:pPr>
                        <a:lnSpc>
                          <a:spcPct val="110000"/>
                        </a:lnSpc>
                        <a:spcBef>
                          <a:spcPts val="1200"/>
                        </a:spcBef>
                        <a:spcAft>
                          <a:spcPts val="0"/>
                        </a:spcAft>
                      </a:pPr>
                      <a:r>
                        <a:rPr lang="en-AU" sz="1800" dirty="0">
                          <a:solidFill>
                            <a:srgbClr val="E26E00"/>
                          </a:solidFill>
                          <a:effectLst/>
                          <a:latin typeface="Franklin Gothic Medium" panose="020B0603020102020204" pitchFamily="34" charset="0"/>
                          <a:ea typeface="Times New Roman" panose="02020603050405020304" pitchFamily="18" charset="0"/>
                          <a:cs typeface="Times New Roman" panose="02020603050405020304" pitchFamily="18" charset="0"/>
                        </a:rPr>
                        <a:t>CLOSE</a:t>
                      </a:r>
                      <a:endParaRPr lang="en-AU"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26E00"/>
                      </a:solidFill>
                      <a:prstDash val="solid"/>
                      <a:round/>
                      <a:headEnd type="none" w="med" len="med"/>
                      <a:tailEnd type="none" w="med" len="med"/>
                    </a:lnL>
                    <a:lnR w="12700" cap="flat" cmpd="sng" algn="ctr">
                      <a:solidFill>
                        <a:srgbClr val="E26E00"/>
                      </a:solidFill>
                      <a:prstDash val="solid"/>
                      <a:round/>
                      <a:headEnd type="none" w="med" len="med"/>
                      <a:tailEnd type="none" w="med" len="med"/>
                    </a:lnR>
                    <a:lnT w="12700" cap="flat" cmpd="sng" algn="ctr">
                      <a:solidFill>
                        <a:srgbClr val="E26E00"/>
                      </a:solidFill>
                      <a:prstDash val="solid"/>
                      <a:round/>
                      <a:headEnd type="none" w="med" len="med"/>
                      <a:tailEnd type="none" w="med" len="med"/>
                    </a:lnT>
                    <a:lnB w="12700" cap="flat" cmpd="sng" algn="ctr">
                      <a:solidFill>
                        <a:srgbClr val="E26E00"/>
                      </a:solidFill>
                      <a:prstDash val="solid"/>
                      <a:round/>
                      <a:headEnd type="none" w="med" len="med"/>
                      <a:tailEnd type="none" w="med" len="med"/>
                    </a:lnB>
                  </a:tcPr>
                </a:tc>
                <a:extLst>
                  <a:ext uri="{0D108BD9-81ED-4DB2-BD59-A6C34878D82A}">
                    <a16:rowId xmlns:a16="http://schemas.microsoft.com/office/drawing/2014/main" val="2044966860"/>
                  </a:ext>
                </a:extLst>
              </a:tr>
            </a:tbl>
          </a:graphicData>
        </a:graphic>
      </p:graphicFrame>
    </p:spTree>
    <p:extLst>
      <p:ext uri="{BB962C8B-B14F-4D97-AF65-F5344CB8AC3E}">
        <p14:creationId xmlns:p14="http://schemas.microsoft.com/office/powerpoint/2010/main" val="82957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365760"/>
            <a:ext cx="7520940" cy="548640"/>
          </a:xfrm>
        </p:spPr>
        <p:txBody>
          <a:bodyPr/>
          <a:lstStyle/>
          <a:p>
            <a:r>
              <a:rPr lang="en-US" dirty="0"/>
              <a:t>Other possible purposes for using MSC</a:t>
            </a:r>
            <a:endParaRPr lang="en-AU" dirty="0"/>
          </a:p>
        </p:txBody>
      </p:sp>
      <p:sp>
        <p:nvSpPr>
          <p:cNvPr id="3" name="Content Placeholder 2"/>
          <p:cNvSpPr>
            <a:spLocks noGrp="1"/>
          </p:cNvSpPr>
          <p:nvPr>
            <p:ph idx="1"/>
          </p:nvPr>
        </p:nvSpPr>
        <p:spPr>
          <a:xfrm>
            <a:off x="822960" y="1412776"/>
            <a:ext cx="7509510" cy="3744416"/>
          </a:xfrm>
        </p:spPr>
        <p:txBody>
          <a:bodyPr/>
          <a:lstStyle/>
          <a:p>
            <a:pPr marL="342900" indent="-342900">
              <a:buFont typeface="Arial" panose="020B0604020202020204" pitchFamily="34" charset="0"/>
              <a:buChar char="•"/>
            </a:pPr>
            <a:r>
              <a:rPr lang="en-AU" sz="2800" dirty="0"/>
              <a:t>To understand complex changes that cannot easily be enumerated</a:t>
            </a:r>
          </a:p>
          <a:p>
            <a:pPr marL="342900" indent="-342900">
              <a:buFont typeface="Arial" panose="020B0604020202020204" pitchFamily="34" charset="0"/>
              <a:buChar char="•"/>
            </a:pPr>
            <a:r>
              <a:rPr lang="en-AU" sz="2800" dirty="0"/>
              <a:t>To capture the voice of those the initiative is targeting (i.e. ‘beneficiaries’ or ‘participants’)</a:t>
            </a:r>
          </a:p>
          <a:p>
            <a:pPr marL="342900" indent="-342900">
              <a:buFont typeface="Arial" panose="020B0604020202020204" pitchFamily="34" charset="0"/>
              <a:buChar char="•"/>
            </a:pPr>
            <a:r>
              <a:rPr lang="en-AU" sz="2800" dirty="0"/>
              <a:t>To identify unexpected changes </a:t>
            </a:r>
          </a:p>
          <a:p>
            <a:pPr marL="342900" indent="-342900">
              <a:buFont typeface="Arial" panose="020B0604020202020204" pitchFamily="34" charset="0"/>
              <a:buChar char="•"/>
            </a:pPr>
            <a:r>
              <a:rPr lang="en-AU" sz="2800" dirty="0"/>
              <a:t>To fill a gap in existing M&amp;E data</a:t>
            </a:r>
          </a:p>
          <a:p>
            <a:pPr marL="342900" indent="-342900">
              <a:buFont typeface="Arial" panose="020B0604020202020204" pitchFamily="34" charset="0"/>
              <a:buChar char="•"/>
            </a:pPr>
            <a:r>
              <a:rPr lang="en-AU" sz="2800" dirty="0"/>
              <a:t>To encourage reflective practice</a:t>
            </a:r>
          </a:p>
          <a:p>
            <a:pPr marL="342900" indent="-342900">
              <a:buFont typeface="Arial" panose="020B0604020202020204" pitchFamily="34" charset="0"/>
              <a:buChar char="•"/>
            </a:pPr>
            <a:endParaRPr lang="en-AU" sz="2800" dirty="0"/>
          </a:p>
          <a:p>
            <a:pPr marL="342900" indent="-342900">
              <a:buFont typeface="Arial" panose="020B0604020202020204" pitchFamily="34" charset="0"/>
              <a:buChar char="•"/>
            </a:pPr>
            <a:endParaRPr lang="en-AU" sz="2800" dirty="0"/>
          </a:p>
          <a:p>
            <a:endParaRPr lang="en-AU" dirty="0"/>
          </a:p>
        </p:txBody>
      </p:sp>
    </p:spTree>
    <p:extLst>
      <p:ext uri="{BB962C8B-B14F-4D97-AF65-F5344CB8AC3E}">
        <p14:creationId xmlns:p14="http://schemas.microsoft.com/office/powerpoint/2010/main" val="1144679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365760"/>
            <a:ext cx="8784975" cy="548640"/>
          </a:xfrm>
        </p:spPr>
        <p:txBody>
          <a:bodyPr/>
          <a:lstStyle/>
          <a:p>
            <a:r>
              <a:rPr lang="en-AU" dirty="0"/>
              <a:t>Logan Together (LT) example: </a:t>
            </a:r>
            <a:br>
              <a:rPr lang="en-AU" dirty="0"/>
            </a:br>
            <a:r>
              <a:rPr lang="en-AU" dirty="0"/>
              <a:t>Outcomes harvesting + MSC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021581"/>
              </p:ext>
            </p:extLst>
          </p:nvPr>
        </p:nvGraphicFramePr>
        <p:xfrm>
          <a:off x="323527" y="1521600"/>
          <a:ext cx="8712967"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627784" y="5373216"/>
            <a:ext cx="1815390" cy="468052"/>
          </a:xfrm>
          <a:prstGeom prst="rect">
            <a:avLst/>
          </a:prstGeom>
        </p:spPr>
        <p:txBody>
          <a:bodyPr vert="horz" wrap="square" lIns="91440" tIns="45720" rIns="91440" bIns="45720" rtlCol="0" anchor="ctr">
            <a:noAutofit/>
          </a:bodyPr>
          <a:lstStyle/>
          <a:p>
            <a:pPr algn="ctr"/>
            <a:r>
              <a:rPr lang="en-AU" sz="1400" dirty="0">
                <a:solidFill>
                  <a:srgbClr val="CC6600"/>
                </a:solidFill>
              </a:rPr>
              <a:t>Raw data for identifying outcomes, from key informants</a:t>
            </a:r>
          </a:p>
        </p:txBody>
      </p:sp>
      <p:sp>
        <p:nvSpPr>
          <p:cNvPr id="12" name="TextBox 11"/>
          <p:cNvSpPr txBox="1"/>
          <p:nvPr/>
        </p:nvSpPr>
        <p:spPr>
          <a:xfrm>
            <a:off x="7343800" y="5644514"/>
            <a:ext cx="1800200" cy="468052"/>
          </a:xfrm>
          <a:prstGeom prst="rect">
            <a:avLst/>
          </a:prstGeom>
        </p:spPr>
        <p:txBody>
          <a:bodyPr vert="horz" wrap="square" lIns="91440" tIns="45720" rIns="91440" bIns="45720" rtlCol="0" anchor="ctr">
            <a:noAutofit/>
          </a:bodyPr>
          <a:lstStyle/>
          <a:p>
            <a:r>
              <a:rPr lang="en-AU" sz="1400" dirty="0">
                <a:solidFill>
                  <a:srgbClr val="CC6600"/>
                </a:solidFill>
              </a:rPr>
              <a:t>Set of MSC stories</a:t>
            </a:r>
          </a:p>
        </p:txBody>
      </p:sp>
      <p:sp>
        <p:nvSpPr>
          <p:cNvPr id="13" name="TextBox 12"/>
          <p:cNvSpPr txBox="1"/>
          <p:nvPr/>
        </p:nvSpPr>
        <p:spPr>
          <a:xfrm>
            <a:off x="4939635" y="5343855"/>
            <a:ext cx="1800200" cy="468052"/>
          </a:xfrm>
          <a:prstGeom prst="rect">
            <a:avLst/>
          </a:prstGeom>
        </p:spPr>
        <p:txBody>
          <a:bodyPr vert="horz" wrap="square" lIns="91440" tIns="45720" rIns="91440" bIns="45720" rtlCol="0" anchor="ctr">
            <a:noAutofit/>
          </a:bodyPr>
          <a:lstStyle/>
          <a:p>
            <a:pPr algn="ctr"/>
            <a:r>
              <a:rPr lang="en-AU" sz="1400" dirty="0">
                <a:solidFill>
                  <a:srgbClr val="CC6600"/>
                </a:solidFill>
              </a:rPr>
              <a:t>Snowball sampling &amp; additional MSC stories for verification</a:t>
            </a:r>
          </a:p>
        </p:txBody>
      </p:sp>
      <p:sp>
        <p:nvSpPr>
          <p:cNvPr id="14" name="TextBox 13"/>
          <p:cNvSpPr txBox="1"/>
          <p:nvPr/>
        </p:nvSpPr>
        <p:spPr>
          <a:xfrm>
            <a:off x="7199784" y="5141017"/>
            <a:ext cx="1944216" cy="468052"/>
          </a:xfrm>
          <a:prstGeom prst="rect">
            <a:avLst/>
          </a:prstGeom>
        </p:spPr>
        <p:txBody>
          <a:bodyPr vert="horz" wrap="square" lIns="91440" tIns="45720" rIns="91440" bIns="45720" rtlCol="0" anchor="ctr">
            <a:noAutofit/>
          </a:bodyPr>
          <a:lstStyle/>
          <a:p>
            <a:pPr algn="ctr"/>
            <a:r>
              <a:rPr lang="en-AU" sz="1400" dirty="0">
                <a:solidFill>
                  <a:srgbClr val="CC6600"/>
                </a:solidFill>
              </a:rPr>
              <a:t>‘Evidence’ artefacts for reflection workshop</a:t>
            </a:r>
          </a:p>
        </p:txBody>
      </p:sp>
    </p:spTree>
    <p:extLst>
      <p:ext uri="{BB962C8B-B14F-4D97-AF65-F5344CB8AC3E}">
        <p14:creationId xmlns:p14="http://schemas.microsoft.com/office/powerpoint/2010/main" val="2605756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95536" y="1100628"/>
            <a:ext cx="8280920" cy="4704636"/>
          </a:xfrm>
        </p:spPr>
        <p:txBody>
          <a:bodyPr>
            <a:normAutofit/>
          </a:bodyPr>
          <a:lstStyle/>
          <a:p>
            <a:endParaRPr lang="en-AU" sz="3600" dirty="0"/>
          </a:p>
          <a:p>
            <a:endParaRPr lang="en-AU" sz="3600" dirty="0"/>
          </a:p>
          <a:p>
            <a:r>
              <a:rPr lang="en-AU" sz="3600" dirty="0"/>
              <a:t>If you chose to use MSC in your context what purpose(s) would you have?</a:t>
            </a:r>
          </a:p>
        </p:txBody>
      </p:sp>
    </p:spTree>
    <p:extLst>
      <p:ext uri="{BB962C8B-B14F-4D97-AF65-F5344CB8AC3E}">
        <p14:creationId xmlns:p14="http://schemas.microsoft.com/office/powerpoint/2010/main" val="416732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Let’s take a break!</a:t>
            </a:r>
          </a:p>
        </p:txBody>
      </p:sp>
    </p:spTree>
    <p:extLst>
      <p:ext uri="{BB962C8B-B14F-4D97-AF65-F5344CB8AC3E}">
        <p14:creationId xmlns:p14="http://schemas.microsoft.com/office/powerpoint/2010/main" val="95624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Process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14194"/>
              </p:ext>
            </p:extLst>
          </p:nvPr>
        </p:nvGraphicFramePr>
        <p:xfrm>
          <a:off x="1326381" y="1196752"/>
          <a:ext cx="6774011" cy="417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68558" y="2852936"/>
            <a:ext cx="847058" cy="576064"/>
          </a:xfrm>
          <a:prstGeom prst="rightArrow">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19443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9552" y="1484784"/>
            <a:ext cx="8208912" cy="1800200"/>
          </a:xfrm>
        </p:spPr>
        <p:txBody>
          <a:bodyPr/>
          <a:lstStyle/>
          <a:p>
            <a:r>
              <a:rPr lang="en-US" sz="5400" dirty="0"/>
              <a:t>The Core MSC Processes</a:t>
            </a:r>
            <a:br>
              <a:rPr lang="en-US" dirty="0"/>
            </a:br>
            <a:r>
              <a:rPr lang="en-US" sz="3200" i="1" dirty="0">
                <a:solidFill>
                  <a:schemeClr val="tx1"/>
                </a:solidFill>
              </a:rPr>
              <a:t>1. STORY COLLECTION</a:t>
            </a:r>
            <a:endParaRPr lang="en-AU" sz="3200" i="1" dirty="0">
              <a:solidFill>
                <a:schemeClr val="tx1"/>
              </a:solidFill>
            </a:endParaRPr>
          </a:p>
        </p:txBody>
      </p:sp>
    </p:spTree>
    <p:extLst>
      <p:ext uri="{BB962C8B-B14F-4D97-AF65-F5344CB8AC3E}">
        <p14:creationId xmlns:p14="http://schemas.microsoft.com/office/powerpoint/2010/main" val="17153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question</a:t>
            </a:r>
            <a:endParaRPr lang="en-AU" dirty="0"/>
          </a:p>
        </p:txBody>
      </p:sp>
      <p:sp>
        <p:nvSpPr>
          <p:cNvPr id="3" name="Content Placeholder 2"/>
          <p:cNvSpPr>
            <a:spLocks noGrp="1"/>
          </p:cNvSpPr>
          <p:nvPr>
            <p:ph idx="1"/>
          </p:nvPr>
        </p:nvSpPr>
        <p:spPr/>
        <p:txBody>
          <a:bodyPr/>
          <a:lstStyle/>
          <a:p>
            <a:pPr marL="0" lvl="1" indent="0">
              <a:lnSpc>
                <a:spcPct val="80000"/>
              </a:lnSpc>
              <a:spcAft>
                <a:spcPts val="1200"/>
              </a:spcAft>
              <a:buClr>
                <a:schemeClr val="accent2">
                  <a:lumMod val="75000"/>
                </a:schemeClr>
              </a:buClr>
              <a:buSzPct val="95000"/>
              <a:buNone/>
              <a:defRPr/>
            </a:pPr>
            <a:r>
              <a:rPr lang="en-GB" sz="2800" dirty="0"/>
              <a:t>MSC story collection begins by searching for the answer to a simple question, such as:</a:t>
            </a:r>
          </a:p>
          <a:p>
            <a:pPr marL="53975" indent="20638">
              <a:defRPr/>
            </a:pPr>
            <a:endParaRPr lang="en-GB" sz="2800" dirty="0"/>
          </a:p>
          <a:p>
            <a:pPr marL="542925" lvl="1" indent="0">
              <a:lnSpc>
                <a:spcPct val="80000"/>
              </a:lnSpc>
              <a:spcAft>
                <a:spcPts val="1200"/>
              </a:spcAft>
              <a:buClr>
                <a:schemeClr val="accent2">
                  <a:lumMod val="75000"/>
                </a:schemeClr>
              </a:buClr>
              <a:buSzPct val="95000"/>
              <a:buNone/>
              <a:defRPr/>
            </a:pPr>
            <a:r>
              <a:rPr lang="en-GB" sz="2800" b="1" i="1" dirty="0"/>
              <a:t>“Looking back over the last year, what do you think was the most significant change as a result of your involvement in the ‘xx ‘ project?”</a:t>
            </a:r>
          </a:p>
          <a:p>
            <a:endParaRPr lang="en-AU" dirty="0"/>
          </a:p>
        </p:txBody>
      </p:sp>
    </p:spTree>
    <p:extLst>
      <p:ext uri="{BB962C8B-B14F-4D97-AF65-F5344CB8AC3E}">
        <p14:creationId xmlns:p14="http://schemas.microsoft.com/office/powerpoint/2010/main" val="1839904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question</a:t>
            </a:r>
            <a:endParaRPr lang="en-AU" dirty="0"/>
          </a:p>
        </p:txBody>
      </p:sp>
      <p:sp>
        <p:nvSpPr>
          <p:cNvPr id="3" name="Content Placeholder 2"/>
          <p:cNvSpPr>
            <a:spLocks noGrp="1"/>
          </p:cNvSpPr>
          <p:nvPr>
            <p:ph idx="1"/>
          </p:nvPr>
        </p:nvSpPr>
        <p:spPr/>
        <p:txBody>
          <a:bodyPr>
            <a:normAutofit lnSpcReduction="10000"/>
          </a:bodyPr>
          <a:lstStyle/>
          <a:p>
            <a:pPr marL="25400" lvl="1" indent="0">
              <a:lnSpc>
                <a:spcPct val="80000"/>
              </a:lnSpc>
              <a:spcBef>
                <a:spcPts val="700"/>
              </a:spcBef>
              <a:spcAft>
                <a:spcPts val="1200"/>
              </a:spcAft>
              <a:buClr>
                <a:schemeClr val="accent2"/>
              </a:buClr>
              <a:buSzPct val="60000"/>
              <a:buNone/>
            </a:pPr>
            <a:r>
              <a:rPr lang="en-GB" sz="2400" dirty="0">
                <a:latin typeface="Franklin Gothic Medium" pitchFamily="34" charset="0"/>
              </a:rPr>
              <a:t>‘Looking back over the last year…’ </a:t>
            </a:r>
            <a:r>
              <a:rPr lang="en-GB" sz="2400" dirty="0"/>
              <a:t>–</a:t>
            </a:r>
            <a:r>
              <a:rPr lang="en-GB" sz="2400" dirty="0">
                <a:solidFill>
                  <a:srgbClr val="FF0000"/>
                </a:solidFill>
              </a:rPr>
              <a:t>refers to a specific time period- adjustable!</a:t>
            </a:r>
          </a:p>
          <a:p>
            <a:pPr marL="25400" lvl="1" indent="0">
              <a:lnSpc>
                <a:spcPct val="80000"/>
              </a:lnSpc>
              <a:spcBef>
                <a:spcPts val="700"/>
              </a:spcBef>
              <a:spcAft>
                <a:spcPts val="1200"/>
              </a:spcAft>
              <a:buClr>
                <a:schemeClr val="accent2"/>
              </a:buClr>
              <a:buSzPct val="60000"/>
              <a:buNone/>
            </a:pPr>
            <a:r>
              <a:rPr lang="en-GB" sz="2400" dirty="0">
                <a:latin typeface="Franklin Gothic Medium" pitchFamily="34" charset="0"/>
              </a:rPr>
              <a:t>‘…what do you think was...’ </a:t>
            </a:r>
            <a:r>
              <a:rPr lang="en-GB" sz="2400" dirty="0">
                <a:solidFill>
                  <a:srgbClr val="FF0000"/>
                </a:solidFill>
              </a:rPr>
              <a:t>–asks respondents to exercise </a:t>
            </a:r>
            <a:r>
              <a:rPr lang="en-GB" sz="2400" b="1" dirty="0">
                <a:solidFill>
                  <a:srgbClr val="FF0000"/>
                </a:solidFill>
              </a:rPr>
              <a:t>their own </a:t>
            </a:r>
            <a:r>
              <a:rPr lang="en-GB" sz="2400" dirty="0">
                <a:solidFill>
                  <a:srgbClr val="FF0000"/>
                </a:solidFill>
              </a:rPr>
              <a:t>judgment.</a:t>
            </a:r>
          </a:p>
          <a:p>
            <a:pPr marL="25400" lvl="1" indent="0">
              <a:lnSpc>
                <a:spcPct val="80000"/>
              </a:lnSpc>
              <a:spcBef>
                <a:spcPts val="700"/>
              </a:spcBef>
              <a:spcAft>
                <a:spcPts val="1200"/>
              </a:spcAft>
              <a:buClr>
                <a:schemeClr val="accent2"/>
              </a:buClr>
              <a:buSzPct val="60000"/>
              <a:buNone/>
            </a:pPr>
            <a:r>
              <a:rPr lang="en-GB" sz="2400" dirty="0">
                <a:latin typeface="Franklin Gothic Medium" pitchFamily="34" charset="0"/>
              </a:rPr>
              <a:t>‘…the most significant…’ </a:t>
            </a:r>
            <a:r>
              <a:rPr lang="en-GB" sz="2400" dirty="0">
                <a:solidFill>
                  <a:srgbClr val="FF0000"/>
                </a:solidFill>
              </a:rPr>
              <a:t>– asks respondents to be selective, not to try to comment on everything, but to focus in and report on </a:t>
            </a:r>
            <a:r>
              <a:rPr lang="en-GB" sz="2400" b="1" dirty="0">
                <a:solidFill>
                  <a:srgbClr val="FF0000"/>
                </a:solidFill>
              </a:rPr>
              <a:t>one thing</a:t>
            </a:r>
            <a:r>
              <a:rPr lang="en-GB" sz="2400" dirty="0">
                <a:solidFill>
                  <a:srgbClr val="FF0000"/>
                </a:solidFill>
              </a:rPr>
              <a:t>.</a:t>
            </a:r>
          </a:p>
          <a:p>
            <a:pPr marL="25400" lvl="1" indent="0">
              <a:lnSpc>
                <a:spcPct val="80000"/>
              </a:lnSpc>
              <a:spcBef>
                <a:spcPts val="700"/>
              </a:spcBef>
              <a:spcAft>
                <a:spcPts val="1200"/>
              </a:spcAft>
              <a:buClr>
                <a:schemeClr val="accent2"/>
              </a:buClr>
              <a:buSzPct val="60000"/>
              <a:buNone/>
            </a:pPr>
            <a:r>
              <a:rPr lang="en-GB" sz="2400" dirty="0">
                <a:latin typeface="Franklin Gothic Medium" pitchFamily="34" charset="0"/>
              </a:rPr>
              <a:t>‘…change…’ </a:t>
            </a:r>
            <a:r>
              <a:rPr lang="en-GB" sz="2400" dirty="0">
                <a:solidFill>
                  <a:srgbClr val="FF0000"/>
                </a:solidFill>
              </a:rPr>
              <a:t>– asks respondents to be more selective, to report a change rather than static aspects of the situation or something that was present previously. </a:t>
            </a:r>
          </a:p>
          <a:p>
            <a:pPr marL="25400" lvl="1" indent="0">
              <a:lnSpc>
                <a:spcPct val="80000"/>
              </a:lnSpc>
              <a:spcBef>
                <a:spcPts val="700"/>
              </a:spcBef>
              <a:spcAft>
                <a:spcPts val="1200"/>
              </a:spcAft>
              <a:buClr>
                <a:schemeClr val="accent2"/>
              </a:buClr>
              <a:buSzPct val="60000"/>
              <a:buNone/>
            </a:pPr>
            <a:r>
              <a:rPr lang="en-GB" sz="2400" dirty="0">
                <a:latin typeface="Franklin Gothic Medium" pitchFamily="34" charset="0"/>
              </a:rPr>
              <a:t>‘…your involvement with xx project?’ </a:t>
            </a:r>
            <a:r>
              <a:rPr lang="en-GB" sz="2400" dirty="0"/>
              <a:t>– </a:t>
            </a:r>
            <a:r>
              <a:rPr lang="en-GB" sz="2400" dirty="0">
                <a:solidFill>
                  <a:srgbClr val="FF0000"/>
                </a:solidFill>
              </a:rPr>
              <a:t>like the first part of the sentence, this establishes some boundaries &amp; can also be adjusted.</a:t>
            </a:r>
          </a:p>
          <a:p>
            <a:endParaRPr lang="en-AU" dirty="0"/>
          </a:p>
        </p:txBody>
      </p:sp>
    </p:spTree>
    <p:extLst>
      <p:ext uri="{BB962C8B-B14F-4D97-AF65-F5344CB8AC3E}">
        <p14:creationId xmlns:p14="http://schemas.microsoft.com/office/powerpoint/2010/main" val="1916394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the story</a:t>
            </a:r>
            <a:endParaRPr lang="en-AU"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AU" sz="2800" dirty="0"/>
              <a:t>The initial MSC question forms the basis of the information we are seeking. </a:t>
            </a:r>
          </a:p>
          <a:p>
            <a:endParaRPr lang="en-AU" sz="2800" dirty="0"/>
          </a:p>
          <a:p>
            <a:pPr marL="457200" indent="-457200">
              <a:buFont typeface="Arial" panose="020B0604020202020204" pitchFamily="34" charset="0"/>
              <a:buChar char="•"/>
            </a:pPr>
            <a:r>
              <a:rPr lang="en-AU" sz="2800" dirty="0"/>
              <a:t>In reality a number of additional </a:t>
            </a:r>
            <a:r>
              <a:rPr lang="en-AU" sz="2800" b="1" dirty="0"/>
              <a:t>probing</a:t>
            </a:r>
            <a:r>
              <a:rPr lang="en-AU" sz="2800" dirty="0"/>
              <a:t> questions are usually needed in order to ‘capture’ the full story and enable a good understanding of context and significance!</a:t>
            </a:r>
            <a:endParaRPr lang="en-AU" dirty="0"/>
          </a:p>
        </p:txBody>
      </p:sp>
    </p:spTree>
    <p:extLst>
      <p:ext uri="{BB962C8B-B14F-4D97-AF65-F5344CB8AC3E}">
        <p14:creationId xmlns:p14="http://schemas.microsoft.com/office/powerpoint/2010/main" val="2062132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Probing without leading</a:t>
            </a:r>
            <a:endParaRPr lang="en-AU" dirty="0"/>
          </a:p>
        </p:txBody>
      </p:sp>
      <p:sp>
        <p:nvSpPr>
          <p:cNvPr id="4" name="AutoShape 8"/>
          <p:cNvSpPr>
            <a:spLocks noChangeArrowheads="1"/>
          </p:cNvSpPr>
          <p:nvPr/>
        </p:nvSpPr>
        <p:spPr bwMode="auto">
          <a:xfrm>
            <a:off x="6444481" y="1196752"/>
            <a:ext cx="1871663" cy="1150937"/>
          </a:xfrm>
          <a:prstGeom prst="wedgeRoundRectCallout">
            <a:avLst>
              <a:gd name="adj1" fmla="val -43750"/>
              <a:gd name="adj2" fmla="val 70000"/>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AU" altLang="en-US" sz="1800" dirty="0">
                <a:latin typeface="+mn-lt"/>
              </a:rPr>
              <a:t>What?</a:t>
            </a:r>
          </a:p>
          <a:p>
            <a:pPr eaLnBrk="1" hangingPunct="1">
              <a:spcBef>
                <a:spcPct val="0"/>
              </a:spcBef>
              <a:buClrTx/>
              <a:buSzTx/>
              <a:buFontTx/>
              <a:buNone/>
            </a:pPr>
            <a:r>
              <a:rPr lang="en-AU" altLang="en-US" sz="1800" dirty="0">
                <a:latin typeface="+mn-lt"/>
              </a:rPr>
              <a:t>When?</a:t>
            </a:r>
          </a:p>
          <a:p>
            <a:pPr eaLnBrk="1" hangingPunct="1">
              <a:spcBef>
                <a:spcPct val="0"/>
              </a:spcBef>
              <a:buClrTx/>
              <a:buSzTx/>
              <a:buFontTx/>
              <a:buNone/>
            </a:pPr>
            <a:r>
              <a:rPr lang="en-AU" altLang="en-US" sz="1800" dirty="0">
                <a:latin typeface="+mn-lt"/>
              </a:rPr>
              <a:t>Where?</a:t>
            </a:r>
          </a:p>
        </p:txBody>
      </p:sp>
      <p:sp>
        <p:nvSpPr>
          <p:cNvPr id="6" name="AutoShape 11"/>
          <p:cNvSpPr>
            <a:spLocks noChangeArrowheads="1"/>
          </p:cNvSpPr>
          <p:nvPr/>
        </p:nvSpPr>
        <p:spPr bwMode="auto">
          <a:xfrm>
            <a:off x="1713731" y="1496789"/>
            <a:ext cx="1871663" cy="785813"/>
          </a:xfrm>
          <a:prstGeom prst="wedgeRoundRectCallout">
            <a:avLst>
              <a:gd name="adj1" fmla="val 38463"/>
              <a:gd name="adj2" fmla="val 75102"/>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AU" altLang="en-US" sz="1800" dirty="0">
                <a:latin typeface="+mn-lt"/>
              </a:rPr>
              <a:t>Why?</a:t>
            </a:r>
          </a:p>
          <a:p>
            <a:pPr eaLnBrk="1" hangingPunct="1">
              <a:spcBef>
                <a:spcPct val="0"/>
              </a:spcBef>
              <a:buClrTx/>
              <a:buSzTx/>
              <a:buFontTx/>
              <a:buNone/>
            </a:pPr>
            <a:r>
              <a:rPr lang="en-AU" altLang="en-US" sz="1800" dirty="0">
                <a:latin typeface="+mn-lt"/>
              </a:rPr>
              <a:t>Who?</a:t>
            </a:r>
          </a:p>
        </p:txBody>
      </p:sp>
      <p:sp>
        <p:nvSpPr>
          <p:cNvPr id="7" name="AutoShape 12"/>
          <p:cNvSpPr>
            <a:spLocks noChangeArrowheads="1"/>
          </p:cNvSpPr>
          <p:nvPr/>
        </p:nvSpPr>
        <p:spPr bwMode="auto">
          <a:xfrm>
            <a:off x="3564756" y="2420714"/>
            <a:ext cx="2305050" cy="1150938"/>
          </a:xfrm>
          <a:prstGeom prst="wedgeRoundRectCallout">
            <a:avLst>
              <a:gd name="adj1" fmla="val -39324"/>
              <a:gd name="adj2" fmla="val 80343"/>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AU" altLang="en-US" sz="1800" dirty="0">
                <a:latin typeface="+mn-lt"/>
              </a:rPr>
              <a:t>Can you explain/describe?</a:t>
            </a:r>
          </a:p>
          <a:p>
            <a:pPr lvl="1" eaLnBrk="1" hangingPunct="1">
              <a:spcBef>
                <a:spcPct val="0"/>
              </a:spcBef>
              <a:buClrTx/>
              <a:buSzTx/>
              <a:buFontTx/>
              <a:buNone/>
            </a:pPr>
            <a:r>
              <a:rPr lang="en-AU" altLang="en-US" sz="1800" dirty="0">
                <a:latin typeface="+mn-lt"/>
              </a:rPr>
              <a:t>that</a:t>
            </a:r>
          </a:p>
          <a:p>
            <a:pPr eaLnBrk="1" hangingPunct="1">
              <a:spcBef>
                <a:spcPct val="0"/>
              </a:spcBef>
              <a:buClrTx/>
              <a:buSzTx/>
              <a:buFontTx/>
              <a:buNone/>
            </a:pPr>
            <a:endParaRPr lang="en-AU" altLang="en-US" sz="1800" dirty="0">
              <a:latin typeface="Constantia" pitchFamily="18" charset="0"/>
            </a:endParaRPr>
          </a:p>
        </p:txBody>
      </p:sp>
      <p:sp>
        <p:nvSpPr>
          <p:cNvPr id="8" name="AutoShape 13"/>
          <p:cNvSpPr>
            <a:spLocks noChangeArrowheads="1"/>
          </p:cNvSpPr>
          <p:nvPr/>
        </p:nvSpPr>
        <p:spPr bwMode="auto">
          <a:xfrm>
            <a:off x="6373044" y="3428777"/>
            <a:ext cx="2305050" cy="1150937"/>
          </a:xfrm>
          <a:prstGeom prst="wedgeRoundRectCallout">
            <a:avLst>
              <a:gd name="adj1" fmla="val 10264"/>
              <a:gd name="adj2" fmla="val 74278"/>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AU" altLang="en-US" sz="1800" dirty="0">
                <a:latin typeface="+mn-lt"/>
              </a:rPr>
              <a:t>Can you explain how things are different now?</a:t>
            </a:r>
          </a:p>
          <a:p>
            <a:pPr eaLnBrk="1" hangingPunct="1">
              <a:spcBef>
                <a:spcPct val="0"/>
              </a:spcBef>
              <a:buClrTx/>
              <a:buSzTx/>
              <a:buFontTx/>
              <a:buNone/>
            </a:pPr>
            <a:endParaRPr lang="en-AU" altLang="en-US" sz="1800" dirty="0">
              <a:latin typeface="Constantia" pitchFamily="18" charset="0"/>
            </a:endParaRPr>
          </a:p>
        </p:txBody>
      </p:sp>
      <p:sp>
        <p:nvSpPr>
          <p:cNvPr id="9" name="AutoShape 14"/>
          <p:cNvSpPr>
            <a:spLocks noChangeArrowheads="1"/>
          </p:cNvSpPr>
          <p:nvPr/>
        </p:nvSpPr>
        <p:spPr bwMode="auto">
          <a:xfrm>
            <a:off x="1043806" y="4436839"/>
            <a:ext cx="2592388" cy="792163"/>
          </a:xfrm>
          <a:prstGeom prst="wedgeRoundRectCallout">
            <a:avLst>
              <a:gd name="adj1" fmla="val -45468"/>
              <a:gd name="adj2" fmla="val 124347"/>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lvl="1" eaLnBrk="1" hangingPunct="1">
              <a:lnSpc>
                <a:spcPct val="80000"/>
              </a:lnSpc>
              <a:spcBef>
                <a:spcPct val="20000"/>
              </a:spcBef>
              <a:buClr>
                <a:srgbClr val="3366FF"/>
              </a:buClr>
              <a:buSzTx/>
              <a:buFont typeface="Wingdings" pitchFamily="2" charset="2"/>
              <a:buNone/>
            </a:pPr>
            <a:r>
              <a:rPr lang="en-AU" altLang="en-US" sz="1800" dirty="0">
                <a:latin typeface="+mn-lt"/>
              </a:rPr>
              <a:t>What it was like before/after?</a:t>
            </a:r>
          </a:p>
          <a:p>
            <a:pPr eaLnBrk="1" hangingPunct="1">
              <a:spcBef>
                <a:spcPct val="0"/>
              </a:spcBef>
              <a:buClrTx/>
              <a:buSzTx/>
              <a:buFontTx/>
              <a:buNone/>
            </a:pPr>
            <a:endParaRPr lang="en-AU" altLang="en-US" sz="1800" dirty="0">
              <a:latin typeface="Constantia" pitchFamily="18" charset="0"/>
            </a:endParaRPr>
          </a:p>
        </p:txBody>
      </p:sp>
      <p:sp>
        <p:nvSpPr>
          <p:cNvPr id="10" name="AutoShape 15"/>
          <p:cNvSpPr>
            <a:spLocks noChangeArrowheads="1"/>
          </p:cNvSpPr>
          <p:nvPr/>
        </p:nvSpPr>
        <p:spPr bwMode="auto">
          <a:xfrm>
            <a:off x="467544" y="2636614"/>
            <a:ext cx="2305050" cy="576263"/>
          </a:xfrm>
          <a:prstGeom prst="wedgeRoundRectCallout">
            <a:avLst>
              <a:gd name="adj1" fmla="val 56269"/>
              <a:gd name="adj2" fmla="val 128787"/>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AU" altLang="en-US" sz="1800" dirty="0">
                <a:latin typeface="+mn-lt"/>
              </a:rPr>
              <a:t>How did you feel?</a:t>
            </a:r>
          </a:p>
          <a:p>
            <a:pPr eaLnBrk="1" hangingPunct="1">
              <a:spcBef>
                <a:spcPct val="0"/>
              </a:spcBef>
              <a:buClrTx/>
              <a:buSzTx/>
              <a:buFontTx/>
              <a:buNone/>
            </a:pPr>
            <a:endParaRPr lang="en-AU" altLang="en-US" sz="1800" dirty="0">
              <a:latin typeface="Constantia" pitchFamily="18" charset="0"/>
            </a:endParaRPr>
          </a:p>
        </p:txBody>
      </p:sp>
      <p:sp>
        <p:nvSpPr>
          <p:cNvPr id="11" name="AutoShape 17"/>
          <p:cNvSpPr>
            <a:spLocks noChangeArrowheads="1"/>
          </p:cNvSpPr>
          <p:nvPr/>
        </p:nvSpPr>
        <p:spPr bwMode="auto">
          <a:xfrm>
            <a:off x="4067994" y="4581302"/>
            <a:ext cx="2305050" cy="1150937"/>
          </a:xfrm>
          <a:prstGeom prst="wedgeRoundRectCallout">
            <a:avLst>
              <a:gd name="adj1" fmla="val 119630"/>
              <a:gd name="adj2" fmla="val -7102"/>
              <a:gd name="adj3" fmla="val 16667"/>
            </a:avLst>
          </a:prstGeom>
          <a:solidFill>
            <a:srgbClr val="FFFFFF"/>
          </a:solidFill>
          <a:ln w="9525" algn="ctr">
            <a:solidFill>
              <a:schemeClr val="tx1"/>
            </a:solidFill>
            <a:miter lim="800000"/>
            <a:headEnd/>
            <a:tailEnd/>
          </a:ln>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AU" altLang="en-US" sz="1800" dirty="0">
                <a:latin typeface="+mn-lt"/>
              </a:rPr>
              <a:t>Why is that important to you?</a:t>
            </a:r>
          </a:p>
        </p:txBody>
      </p:sp>
    </p:spTree>
    <p:extLst>
      <p:ext uri="{BB962C8B-B14F-4D97-AF65-F5344CB8AC3E}">
        <p14:creationId xmlns:p14="http://schemas.microsoft.com/office/powerpoint/2010/main" val="255608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t>
            </a:r>
          </a:p>
        </p:txBody>
      </p:sp>
      <p:sp>
        <p:nvSpPr>
          <p:cNvPr id="3" name="Content Placeholder 2"/>
          <p:cNvSpPr>
            <a:spLocks noGrp="1"/>
          </p:cNvSpPr>
          <p:nvPr>
            <p:ph idx="1"/>
          </p:nvPr>
        </p:nvSpPr>
        <p:spPr/>
        <p:txBody>
          <a:bodyPr>
            <a:normAutofit/>
          </a:bodyPr>
          <a:lstStyle/>
          <a:p>
            <a:pPr algn="ctr"/>
            <a:r>
              <a:rPr lang="en-AU" sz="5400" dirty="0"/>
              <a:t>SIGNIFICANT</a:t>
            </a:r>
          </a:p>
          <a:p>
            <a:pPr marL="685800" indent="-685800">
              <a:buFont typeface="Arial" panose="020B0604020202020204" pitchFamily="34" charset="0"/>
              <a:buChar char="•"/>
            </a:pPr>
            <a:r>
              <a:rPr lang="en-AU" sz="2400" dirty="0"/>
              <a:t>Important </a:t>
            </a:r>
          </a:p>
          <a:p>
            <a:pPr marL="685800" indent="-685800">
              <a:buFont typeface="Arial" panose="020B0604020202020204" pitchFamily="34" charset="0"/>
              <a:buChar char="•"/>
            </a:pPr>
            <a:r>
              <a:rPr lang="en-AU" sz="2400" dirty="0"/>
              <a:t>Meaningful</a:t>
            </a:r>
          </a:p>
          <a:p>
            <a:pPr marL="685800" indent="-685800">
              <a:buFont typeface="Arial" panose="020B0604020202020204" pitchFamily="34" charset="0"/>
              <a:buChar char="•"/>
            </a:pPr>
            <a:r>
              <a:rPr lang="en-AU" sz="2400" dirty="0"/>
              <a:t>Interesting</a:t>
            </a:r>
          </a:p>
          <a:p>
            <a:pPr marL="685800" indent="-685800">
              <a:buFont typeface="Arial" panose="020B0604020202020204" pitchFamily="34" charset="0"/>
              <a:buChar char="•"/>
            </a:pPr>
            <a:r>
              <a:rPr lang="en-AU" sz="2400" dirty="0"/>
              <a:t>Memorable</a:t>
            </a:r>
          </a:p>
          <a:p>
            <a:pPr marL="685800" indent="-685800">
              <a:buFont typeface="Arial" panose="020B0604020202020204" pitchFamily="34" charset="0"/>
              <a:buChar char="•"/>
            </a:pPr>
            <a:r>
              <a:rPr lang="en-AU" sz="2400" dirty="0"/>
              <a:t>Life-changing</a:t>
            </a:r>
          </a:p>
        </p:txBody>
      </p:sp>
    </p:spTree>
    <p:extLst>
      <p:ext uri="{BB962C8B-B14F-4D97-AF65-F5344CB8AC3E}">
        <p14:creationId xmlns:p14="http://schemas.microsoft.com/office/powerpoint/2010/main" val="5374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collect stories?</a:t>
            </a:r>
            <a:endParaRPr lang="en-AU" dirty="0"/>
          </a:p>
        </p:txBody>
      </p:sp>
      <p:sp>
        <p:nvSpPr>
          <p:cNvPr id="3" name="Content Placeholder 2"/>
          <p:cNvSpPr>
            <a:spLocks noGrp="1"/>
          </p:cNvSpPr>
          <p:nvPr>
            <p:ph idx="1"/>
          </p:nvPr>
        </p:nvSpPr>
        <p:spPr/>
        <p:txBody>
          <a:bodyPr>
            <a:normAutofit fontScale="92500" lnSpcReduction="20000"/>
          </a:bodyPr>
          <a:lstStyle/>
          <a:p>
            <a:r>
              <a:rPr lang="en-AU" sz="2800" dirty="0"/>
              <a:t>There are several ways in which stories can be identified, then documented:</a:t>
            </a:r>
          </a:p>
          <a:p>
            <a:endParaRPr lang="en-AU" sz="2800" dirty="0"/>
          </a:p>
          <a:p>
            <a:pPr marL="342900" indent="-342900">
              <a:buFont typeface="Arial" panose="020B0604020202020204" pitchFamily="34" charset="0"/>
              <a:buChar char="•"/>
            </a:pPr>
            <a:r>
              <a:rPr lang="en-AU" sz="2800" dirty="0"/>
              <a:t>Individual Interview and note taking</a:t>
            </a:r>
          </a:p>
          <a:p>
            <a:pPr marL="342900" indent="-342900">
              <a:buFont typeface="Arial" panose="020B0604020202020204" pitchFamily="34" charset="0"/>
              <a:buChar char="•"/>
            </a:pPr>
            <a:r>
              <a:rPr lang="en-AU" sz="2800" dirty="0"/>
              <a:t>During group discussion</a:t>
            </a:r>
          </a:p>
          <a:p>
            <a:pPr marL="342900" indent="-342900">
              <a:buFont typeface="Arial" panose="020B0604020202020204" pitchFamily="34" charset="0"/>
              <a:buChar char="•"/>
            </a:pPr>
            <a:r>
              <a:rPr lang="en-AU" sz="2800" dirty="0"/>
              <a:t>Story writers write directly</a:t>
            </a:r>
          </a:p>
          <a:p>
            <a:pPr marL="342900" indent="-342900">
              <a:buFont typeface="Arial" panose="020B0604020202020204" pitchFamily="34" charset="0"/>
              <a:buChar char="•"/>
            </a:pPr>
            <a:r>
              <a:rPr lang="en-AU" sz="2800" dirty="0"/>
              <a:t>Staff write stories they have heard </a:t>
            </a:r>
            <a:br>
              <a:rPr lang="en-AU" sz="2800" dirty="0"/>
            </a:br>
            <a:r>
              <a:rPr lang="en-AU" sz="2800" dirty="0"/>
              <a:t>or know about</a:t>
            </a:r>
          </a:p>
          <a:p>
            <a:endParaRPr lang="en-AU" sz="2800" dirty="0"/>
          </a:p>
          <a:p>
            <a:r>
              <a:rPr lang="en-AU" sz="2800" dirty="0"/>
              <a:t>The choice of method depends on how actively you want to search for new SC stories, and how much time and resources are available.</a:t>
            </a:r>
          </a:p>
          <a:p>
            <a:endParaRPr lang="en-AU" dirty="0"/>
          </a:p>
        </p:txBody>
      </p:sp>
    </p:spTree>
    <p:extLst>
      <p:ext uri="{BB962C8B-B14F-4D97-AF65-F5344CB8AC3E}">
        <p14:creationId xmlns:p14="http://schemas.microsoft.com/office/powerpoint/2010/main" val="1090591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collect stories from?</a:t>
            </a:r>
            <a:endParaRPr lang="en-AU" dirty="0"/>
          </a:p>
        </p:txBody>
      </p:sp>
      <p:sp>
        <p:nvSpPr>
          <p:cNvPr id="3" name="Content Placeholder 2"/>
          <p:cNvSpPr>
            <a:spLocks noGrp="1"/>
          </p:cNvSpPr>
          <p:nvPr>
            <p:ph idx="1"/>
          </p:nvPr>
        </p:nvSpPr>
        <p:spPr/>
        <p:txBody>
          <a:bodyPr/>
          <a:lstStyle/>
          <a:p>
            <a:r>
              <a:rPr lang="en-AU" sz="2800" dirty="0"/>
              <a:t>This is highly dependent on your particular work/project and what you want to understand more about!</a:t>
            </a:r>
          </a:p>
          <a:p>
            <a:endParaRPr lang="en-AU" sz="2800" dirty="0"/>
          </a:p>
          <a:p>
            <a:r>
              <a:rPr lang="en-AU" sz="2800" dirty="0"/>
              <a:t>Stories are often collected from:</a:t>
            </a:r>
          </a:p>
          <a:p>
            <a:pPr marL="342900" indent="-342900">
              <a:buFont typeface="Arial" panose="020B0604020202020204" pitchFamily="34" charset="0"/>
              <a:buChar char="•"/>
            </a:pPr>
            <a:r>
              <a:rPr lang="en-AU" sz="2800" dirty="0"/>
              <a:t>“Beneficiaries”/Program participants/Clients</a:t>
            </a:r>
          </a:p>
          <a:p>
            <a:pPr marL="342900" indent="-342900">
              <a:buFont typeface="Arial" panose="020B0604020202020204" pitchFamily="34" charset="0"/>
              <a:buChar char="•"/>
            </a:pPr>
            <a:r>
              <a:rPr lang="en-AU" sz="2800" dirty="0"/>
              <a:t>Project staff</a:t>
            </a:r>
          </a:p>
          <a:p>
            <a:pPr marL="342900" indent="-342900">
              <a:buFont typeface="Arial" panose="020B0604020202020204" pitchFamily="34" charset="0"/>
              <a:buChar char="•"/>
            </a:pPr>
            <a:r>
              <a:rPr lang="en-AU" sz="2800" dirty="0"/>
              <a:t>Project partners or other key stakeholders</a:t>
            </a:r>
          </a:p>
          <a:p>
            <a:endParaRPr lang="en-AU" dirty="0"/>
          </a:p>
        </p:txBody>
      </p:sp>
    </p:spTree>
    <p:extLst>
      <p:ext uri="{BB962C8B-B14F-4D97-AF65-F5344CB8AC3E}">
        <p14:creationId xmlns:p14="http://schemas.microsoft.com/office/powerpoint/2010/main" val="4045240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the story</a:t>
            </a:r>
            <a:endParaRPr lang="en-AU" dirty="0"/>
          </a:p>
        </p:txBody>
      </p:sp>
      <p:sp>
        <p:nvSpPr>
          <p:cNvPr id="3" name="Content Placeholder 2"/>
          <p:cNvSpPr>
            <a:spLocks noGrp="1"/>
          </p:cNvSpPr>
          <p:nvPr>
            <p:ph idx="1"/>
          </p:nvPr>
        </p:nvSpPr>
        <p:spPr>
          <a:xfrm>
            <a:off x="755576" y="1124744"/>
            <a:ext cx="7520940" cy="4704636"/>
          </a:xfrm>
        </p:spPr>
        <p:txBody>
          <a:bodyPr>
            <a:normAutofit/>
          </a:bodyPr>
          <a:lstStyle/>
          <a:p>
            <a:pPr marL="457200" indent="-457200">
              <a:buFont typeface="Arial" panose="020B0604020202020204" pitchFamily="34" charset="0"/>
              <a:buChar char="•"/>
            </a:pPr>
            <a:r>
              <a:rPr lang="en-AU" sz="2800" dirty="0"/>
              <a:t>The “captured” story is </a:t>
            </a:r>
            <a:r>
              <a:rPr lang="en-AU" sz="2800" b="1" dirty="0"/>
              <a:t>documented</a:t>
            </a:r>
            <a:r>
              <a:rPr lang="en-AU" sz="2800" dirty="0"/>
              <a:t> into a form that can be reviewed by a number of people and can be circulated among different groups of stakeholders.  </a:t>
            </a:r>
          </a:p>
          <a:p>
            <a:pPr marL="457200" indent="-457200">
              <a:buFont typeface="Arial" panose="020B0604020202020204" pitchFamily="34" charset="0"/>
              <a:buChar char="•"/>
            </a:pPr>
            <a:r>
              <a:rPr lang="en-AU" sz="2800" dirty="0"/>
              <a:t>The documented story then acts as the basis for discussion about what is important- this is  during the selection process.</a:t>
            </a:r>
          </a:p>
          <a:p>
            <a:endParaRPr lang="en-AU" sz="2800" dirty="0"/>
          </a:p>
        </p:txBody>
      </p:sp>
    </p:spTree>
    <p:extLst>
      <p:ext uri="{BB962C8B-B14F-4D97-AF65-F5344CB8AC3E}">
        <p14:creationId xmlns:p14="http://schemas.microsoft.com/office/powerpoint/2010/main" val="4281690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story?</a:t>
            </a:r>
            <a:endParaRPr lang="en-AU" dirty="0"/>
          </a:p>
        </p:txBody>
      </p:sp>
      <p:grpSp>
        <p:nvGrpSpPr>
          <p:cNvPr id="4" name="Group 3"/>
          <p:cNvGrpSpPr/>
          <p:nvPr/>
        </p:nvGrpSpPr>
        <p:grpSpPr>
          <a:xfrm>
            <a:off x="184206" y="1556792"/>
            <a:ext cx="8670398" cy="3510159"/>
            <a:chOff x="203256" y="2605101"/>
            <a:chExt cx="8670398" cy="3085474"/>
          </a:xfrm>
        </p:grpSpPr>
        <p:grpSp>
          <p:nvGrpSpPr>
            <p:cNvPr id="5" name="Group 4"/>
            <p:cNvGrpSpPr/>
            <p:nvPr/>
          </p:nvGrpSpPr>
          <p:grpSpPr>
            <a:xfrm>
              <a:off x="203256" y="2605101"/>
              <a:ext cx="8670398" cy="3085474"/>
              <a:chOff x="539552" y="2608279"/>
              <a:chExt cx="8670398" cy="3085474"/>
            </a:xfrm>
          </p:grpSpPr>
          <p:grpSp>
            <p:nvGrpSpPr>
              <p:cNvPr id="16" name="Group 15"/>
              <p:cNvGrpSpPr/>
              <p:nvPr/>
            </p:nvGrpSpPr>
            <p:grpSpPr>
              <a:xfrm>
                <a:off x="539552" y="2608279"/>
                <a:ext cx="8670398" cy="3085474"/>
                <a:chOff x="539552" y="2608279"/>
                <a:chExt cx="8670398" cy="3085474"/>
              </a:xfrm>
            </p:grpSpPr>
            <p:sp>
              <p:nvSpPr>
                <p:cNvPr id="18" name="TextBox 17"/>
                <p:cNvSpPr txBox="1"/>
                <p:nvPr/>
              </p:nvSpPr>
              <p:spPr>
                <a:xfrm>
                  <a:off x="539552" y="3174302"/>
                  <a:ext cx="1944216" cy="1974938"/>
                </a:xfrm>
                <a:prstGeom prst="rect">
                  <a:avLst/>
                </a:prstGeom>
                <a:noFill/>
              </p:spPr>
              <p:txBody>
                <a:bodyPr wrap="square" rtlCol="0">
                  <a:spAutoFit/>
                </a:bodyPr>
                <a:lstStyle/>
                <a:p>
                  <a:r>
                    <a:rPr lang="en-AU" sz="2000" dirty="0">
                      <a:latin typeface="Franklin Gothic Book" pitchFamily="34" charset="0"/>
                    </a:rPr>
                    <a:t>What was the situation before</a:t>
                  </a:r>
                  <a:r>
                    <a:rPr lang="en-AU" sz="2000" b="1" dirty="0">
                      <a:latin typeface="Franklin Gothic Book" pitchFamily="34" charset="0"/>
                    </a:rPr>
                    <a:t> </a:t>
                  </a:r>
                  <a:r>
                    <a:rPr lang="en-AU" sz="2000" dirty="0">
                      <a:latin typeface="Franklin Gothic Book" pitchFamily="34" charset="0"/>
                    </a:rPr>
                    <a:t>the change happened?</a:t>
                  </a:r>
                </a:p>
                <a:p>
                  <a:endParaRPr lang="en-AU" sz="2000" dirty="0">
                    <a:latin typeface="Franklin Gothic Book" pitchFamily="34" charset="0"/>
                  </a:endParaRPr>
                </a:p>
                <a:p>
                  <a:r>
                    <a:rPr lang="en-AU" sz="2000" i="1" dirty="0">
                      <a:latin typeface="Franklin Gothic Book" pitchFamily="34" charset="0"/>
                    </a:rPr>
                    <a:t>Background or context</a:t>
                  </a:r>
                </a:p>
              </p:txBody>
            </p:sp>
            <p:sp>
              <p:nvSpPr>
                <p:cNvPr id="19" name="Pentagon 18"/>
                <p:cNvSpPr/>
                <p:nvPr/>
              </p:nvSpPr>
              <p:spPr>
                <a:xfrm>
                  <a:off x="611560" y="2608279"/>
                  <a:ext cx="1944216" cy="540568"/>
                </a:xfrm>
                <a:prstGeom prst="homePlate">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7500584" y="2907196"/>
                  <a:ext cx="1709366" cy="2786557"/>
                </a:xfrm>
                <a:prstGeom prst="rect">
                  <a:avLst/>
                </a:prstGeom>
                <a:noFill/>
              </p:spPr>
              <p:txBody>
                <a:bodyPr wrap="square" rtlCol="0">
                  <a:spAutoFit/>
                </a:bodyPr>
                <a:lstStyle/>
                <a:p>
                  <a:pPr algn="ctr"/>
                  <a:r>
                    <a:rPr lang="en-AU" sz="2000" dirty="0">
                      <a:latin typeface="Franklin Gothic Medium" pitchFamily="34" charset="0"/>
                    </a:rPr>
                    <a:t>Why is this significant?</a:t>
                  </a:r>
                </a:p>
                <a:p>
                  <a:pPr algn="ctr"/>
                  <a:endParaRPr lang="en-AU" sz="2000" dirty="0">
                    <a:latin typeface="Franklin Gothic Book" pitchFamily="34" charset="0"/>
                  </a:endParaRPr>
                </a:p>
                <a:p>
                  <a:pPr algn="ctr"/>
                  <a:endParaRPr lang="en-AU" sz="2000" dirty="0">
                    <a:latin typeface="Franklin Gothic Book" pitchFamily="34" charset="0"/>
                  </a:endParaRPr>
                </a:p>
                <a:p>
                  <a:pPr algn="ctr"/>
                  <a:endParaRPr lang="en-AU" sz="2000" dirty="0">
                    <a:latin typeface="Franklin Gothic Book" pitchFamily="34" charset="0"/>
                  </a:endParaRPr>
                </a:p>
                <a:p>
                  <a:pPr algn="ctr"/>
                  <a:endParaRPr lang="en-AU" sz="2000" dirty="0">
                    <a:latin typeface="Franklin Gothic Book" pitchFamily="34" charset="0"/>
                  </a:endParaRPr>
                </a:p>
                <a:p>
                  <a:pPr algn="ctr"/>
                  <a:r>
                    <a:rPr lang="en-AU" sz="2000" i="1" dirty="0">
                      <a:latin typeface="Franklin Gothic Book" pitchFamily="34" charset="0"/>
                    </a:rPr>
                    <a:t>Captures the perspective and values of the storyteller</a:t>
                  </a:r>
                </a:p>
              </p:txBody>
            </p:sp>
          </p:grpSp>
          <p:sp>
            <p:nvSpPr>
              <p:cNvPr id="17" name="TextBox 16"/>
              <p:cNvSpPr txBox="1"/>
              <p:nvPr/>
            </p:nvSpPr>
            <p:spPr>
              <a:xfrm>
                <a:off x="791580" y="2702712"/>
                <a:ext cx="1584176" cy="351702"/>
              </a:xfrm>
              <a:prstGeom prst="rect">
                <a:avLst/>
              </a:prstGeom>
              <a:noFill/>
            </p:spPr>
            <p:txBody>
              <a:bodyPr wrap="square" rtlCol="0">
                <a:spAutoFit/>
              </a:bodyPr>
              <a:lstStyle/>
              <a:p>
                <a:r>
                  <a:rPr lang="en-AU" sz="2000" dirty="0">
                    <a:solidFill>
                      <a:schemeClr val="bg1"/>
                    </a:solidFill>
                    <a:latin typeface="Franklin Gothic Medium" pitchFamily="34" charset="0"/>
                  </a:rPr>
                  <a:t>A beginning</a:t>
                </a:r>
              </a:p>
            </p:txBody>
          </p:sp>
        </p:grpSp>
        <p:grpSp>
          <p:nvGrpSpPr>
            <p:cNvPr id="6" name="Group 5"/>
            <p:cNvGrpSpPr/>
            <p:nvPr/>
          </p:nvGrpSpPr>
          <p:grpSpPr>
            <a:xfrm>
              <a:off x="2385629" y="2605101"/>
              <a:ext cx="1994091" cy="2814678"/>
              <a:chOff x="2771800" y="2608279"/>
              <a:chExt cx="1994091" cy="2814678"/>
            </a:xfrm>
          </p:grpSpPr>
          <p:sp>
            <p:nvSpPr>
              <p:cNvPr id="12" name="TextBox 11"/>
              <p:cNvSpPr txBox="1"/>
              <p:nvPr/>
            </p:nvSpPr>
            <p:spPr>
              <a:xfrm>
                <a:off x="2771800" y="3177480"/>
                <a:ext cx="1944216" cy="2245477"/>
              </a:xfrm>
              <a:prstGeom prst="rect">
                <a:avLst/>
              </a:prstGeom>
              <a:noFill/>
            </p:spPr>
            <p:txBody>
              <a:bodyPr wrap="square" rtlCol="0">
                <a:spAutoFit/>
              </a:bodyPr>
              <a:lstStyle/>
              <a:p>
                <a:r>
                  <a:rPr lang="en-AU" sz="2000" dirty="0">
                    <a:latin typeface="Franklin Gothic Book" pitchFamily="34" charset="0"/>
                  </a:rPr>
                  <a:t>What happened?</a:t>
                </a:r>
              </a:p>
              <a:p>
                <a:endParaRPr lang="en-AU" sz="2000" dirty="0">
                  <a:latin typeface="Franklin Gothic Book" pitchFamily="34" charset="0"/>
                </a:endParaRPr>
              </a:p>
              <a:p>
                <a:endParaRPr lang="en-AU" sz="2000" dirty="0">
                  <a:latin typeface="Franklin Gothic Book" pitchFamily="34" charset="0"/>
                </a:endParaRPr>
              </a:p>
              <a:p>
                <a:endParaRPr lang="en-AU" sz="2000" dirty="0">
                  <a:latin typeface="Franklin Gothic Book" pitchFamily="34" charset="0"/>
                </a:endParaRPr>
              </a:p>
              <a:p>
                <a:r>
                  <a:rPr lang="en-AU" sz="2000" i="1" dirty="0">
                    <a:latin typeface="Franklin Gothic Book" pitchFamily="34" charset="0"/>
                  </a:rPr>
                  <a:t>The nature of the change the project provided</a:t>
                </a:r>
              </a:p>
            </p:txBody>
          </p:sp>
          <p:grpSp>
            <p:nvGrpSpPr>
              <p:cNvPr id="13" name="Group 12"/>
              <p:cNvGrpSpPr/>
              <p:nvPr/>
            </p:nvGrpSpPr>
            <p:grpSpPr>
              <a:xfrm>
                <a:off x="2821675" y="2608279"/>
                <a:ext cx="1944216" cy="540568"/>
                <a:chOff x="2821675" y="2608279"/>
                <a:chExt cx="1944216" cy="540568"/>
              </a:xfrm>
            </p:grpSpPr>
            <p:sp>
              <p:nvSpPr>
                <p:cNvPr id="14" name="Pentagon 13"/>
                <p:cNvSpPr/>
                <p:nvPr/>
              </p:nvSpPr>
              <p:spPr>
                <a:xfrm>
                  <a:off x="2821675" y="2608279"/>
                  <a:ext cx="1944216" cy="540568"/>
                </a:xfrm>
                <a:prstGeom prst="homePlate">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3001695" y="2702712"/>
                  <a:ext cx="1584176" cy="351702"/>
                </a:xfrm>
                <a:prstGeom prst="rect">
                  <a:avLst/>
                </a:prstGeom>
                <a:solidFill>
                  <a:srgbClr val="E26E00"/>
                </a:solidFill>
                <a:ln>
                  <a:solidFill>
                    <a:srgbClr val="E26E00"/>
                  </a:solidFill>
                </a:ln>
              </p:spPr>
              <p:txBody>
                <a:bodyPr wrap="square" rtlCol="0">
                  <a:spAutoFit/>
                </a:bodyPr>
                <a:lstStyle/>
                <a:p>
                  <a:r>
                    <a:rPr lang="en-AU" sz="2000" dirty="0">
                      <a:solidFill>
                        <a:schemeClr val="bg1"/>
                      </a:solidFill>
                      <a:latin typeface="Franklin Gothic Medium" pitchFamily="34" charset="0"/>
                    </a:rPr>
                    <a:t>A middle</a:t>
                  </a:r>
                </a:p>
              </p:txBody>
            </p:sp>
          </p:grpSp>
        </p:grpSp>
        <p:grpSp>
          <p:nvGrpSpPr>
            <p:cNvPr id="7" name="Group 6"/>
            <p:cNvGrpSpPr/>
            <p:nvPr/>
          </p:nvGrpSpPr>
          <p:grpSpPr>
            <a:xfrm>
              <a:off x="4595744" y="2605101"/>
              <a:ext cx="1972742" cy="3082040"/>
              <a:chOff x="4932040" y="2608279"/>
              <a:chExt cx="1972742" cy="3082040"/>
            </a:xfrm>
          </p:grpSpPr>
          <p:sp>
            <p:nvSpPr>
              <p:cNvPr id="9" name="TextBox 8"/>
              <p:cNvSpPr txBox="1"/>
              <p:nvPr/>
            </p:nvSpPr>
            <p:spPr>
              <a:xfrm>
                <a:off x="4932040" y="3174302"/>
                <a:ext cx="1944216" cy="2516017"/>
              </a:xfrm>
              <a:prstGeom prst="rect">
                <a:avLst/>
              </a:prstGeom>
              <a:noFill/>
            </p:spPr>
            <p:txBody>
              <a:bodyPr wrap="square" rtlCol="0">
                <a:spAutoFit/>
              </a:bodyPr>
              <a:lstStyle/>
              <a:p>
                <a:r>
                  <a:rPr lang="en-AU" sz="2000" dirty="0">
                    <a:latin typeface="Franklin Gothic Book" pitchFamily="34" charset="0"/>
                  </a:rPr>
                  <a:t>What was the situation after the change?</a:t>
                </a:r>
              </a:p>
              <a:p>
                <a:endParaRPr lang="en-AU" sz="2000" dirty="0">
                  <a:latin typeface="Franklin Gothic Book" pitchFamily="34" charset="0"/>
                </a:endParaRPr>
              </a:p>
              <a:p>
                <a:endParaRPr lang="en-AU" sz="2000" dirty="0">
                  <a:latin typeface="Franklin Gothic Book" pitchFamily="34" charset="0"/>
                </a:endParaRPr>
              </a:p>
              <a:p>
                <a:r>
                  <a:rPr lang="en-AU" sz="2000" i="1" dirty="0">
                    <a:latin typeface="Franklin Gothic Book" pitchFamily="34" charset="0"/>
                  </a:rPr>
                  <a:t>The difference the change made to the life of the storyteller</a:t>
                </a:r>
              </a:p>
            </p:txBody>
          </p:sp>
          <p:sp>
            <p:nvSpPr>
              <p:cNvPr id="10" name="Pentagon 9"/>
              <p:cNvSpPr/>
              <p:nvPr/>
            </p:nvSpPr>
            <p:spPr>
              <a:xfrm>
                <a:off x="4960566" y="2608279"/>
                <a:ext cx="1944216" cy="540568"/>
              </a:xfrm>
              <a:prstGeom prst="homePlate">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5140586" y="2702712"/>
                <a:ext cx="1584176" cy="351702"/>
              </a:xfrm>
              <a:prstGeom prst="rect">
                <a:avLst/>
              </a:prstGeom>
              <a:noFill/>
            </p:spPr>
            <p:txBody>
              <a:bodyPr wrap="square" rtlCol="0">
                <a:spAutoFit/>
              </a:bodyPr>
              <a:lstStyle/>
              <a:p>
                <a:r>
                  <a:rPr lang="en-AU" sz="2000" dirty="0">
                    <a:solidFill>
                      <a:schemeClr val="bg1"/>
                    </a:solidFill>
                    <a:latin typeface="Franklin Gothic Medium" pitchFamily="34" charset="0"/>
                  </a:rPr>
                  <a:t>An ending</a:t>
                </a:r>
              </a:p>
            </p:txBody>
          </p:sp>
        </p:grpSp>
        <p:sp>
          <p:nvSpPr>
            <p:cNvPr id="8" name="Plus 7"/>
            <p:cNvSpPr/>
            <p:nvPr/>
          </p:nvSpPr>
          <p:spPr>
            <a:xfrm>
              <a:off x="6516216" y="3429000"/>
              <a:ext cx="667810" cy="662534"/>
            </a:xfrm>
            <a:prstGeom prst="mathPlus">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030906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altLang="en-US" dirty="0"/>
            </a:br>
            <a:r>
              <a:rPr lang="en-GB" altLang="en-US" dirty="0"/>
              <a:t>Key information to be documented</a:t>
            </a:r>
            <a:br>
              <a:rPr lang="en-GB" altLang="en-US" dirty="0"/>
            </a:br>
            <a:endParaRPr lang="en-AU" dirty="0"/>
          </a:p>
        </p:txBody>
      </p:sp>
      <p:sp>
        <p:nvSpPr>
          <p:cNvPr id="5" name="Rectangle 3"/>
          <p:cNvSpPr>
            <a:spLocks noGrp="1" noChangeArrowheads="1"/>
          </p:cNvSpPr>
          <p:nvPr>
            <p:ph sz="quarter" idx="1"/>
          </p:nvPr>
        </p:nvSpPr>
        <p:spPr>
          <a:xfrm>
            <a:off x="612775" y="1600200"/>
            <a:ext cx="8153400" cy="4495800"/>
          </a:xfrm>
        </p:spPr>
        <p:txBody>
          <a:bodyPr>
            <a:normAutofit/>
          </a:bodyPr>
          <a:lstStyle/>
          <a:p>
            <a:pPr eaLnBrk="1" fontAlgn="auto" hangingPunct="1">
              <a:spcAft>
                <a:spcPts val="0"/>
              </a:spcAft>
              <a:defRPr/>
            </a:pPr>
            <a:r>
              <a:rPr lang="en-GB" dirty="0">
                <a:solidFill>
                  <a:schemeClr val="accent2"/>
                </a:solidFill>
                <a:latin typeface="+mn-lt"/>
              </a:rPr>
              <a:t>Information</a:t>
            </a:r>
            <a:r>
              <a:rPr lang="en-GB" dirty="0">
                <a:latin typeface="+mn-lt"/>
              </a:rPr>
              <a:t> about who collected the story, who told the story and when</a:t>
            </a:r>
          </a:p>
          <a:p>
            <a:pPr eaLnBrk="1" fontAlgn="auto" hangingPunct="1">
              <a:spcAft>
                <a:spcPts val="0"/>
              </a:spcAft>
              <a:defRPr/>
            </a:pPr>
            <a:r>
              <a:rPr lang="en-GB" dirty="0">
                <a:solidFill>
                  <a:schemeClr val="accent2"/>
                </a:solidFill>
                <a:latin typeface="+mn-lt"/>
              </a:rPr>
              <a:t>Description</a:t>
            </a:r>
            <a:r>
              <a:rPr lang="en-GB" dirty="0">
                <a:latin typeface="+mn-lt"/>
              </a:rPr>
              <a:t> of the story itself – what happened</a:t>
            </a:r>
          </a:p>
          <a:p>
            <a:pPr eaLnBrk="1" fontAlgn="auto" hangingPunct="1">
              <a:spcAft>
                <a:spcPts val="0"/>
              </a:spcAft>
              <a:defRPr/>
            </a:pPr>
            <a:endParaRPr lang="en-GB" sz="300" dirty="0">
              <a:solidFill>
                <a:schemeClr val="accent2"/>
              </a:solidFill>
              <a:latin typeface="+mn-lt"/>
            </a:endParaRPr>
          </a:p>
          <a:p>
            <a:pPr eaLnBrk="1" fontAlgn="auto" hangingPunct="1">
              <a:spcAft>
                <a:spcPts val="0"/>
              </a:spcAft>
              <a:defRPr/>
            </a:pPr>
            <a:r>
              <a:rPr lang="en-GB" dirty="0">
                <a:solidFill>
                  <a:schemeClr val="accent2"/>
                </a:solidFill>
                <a:latin typeface="+mn-lt"/>
              </a:rPr>
              <a:t>Significance</a:t>
            </a:r>
            <a:r>
              <a:rPr lang="en-GB" dirty="0">
                <a:latin typeface="+mn-lt"/>
              </a:rPr>
              <a:t> (to the storyteller) of the events described in the story</a:t>
            </a:r>
          </a:p>
        </p:txBody>
      </p:sp>
      <p:sp>
        <p:nvSpPr>
          <p:cNvPr id="6" name="Oval 5"/>
          <p:cNvSpPr/>
          <p:nvPr/>
        </p:nvSpPr>
        <p:spPr>
          <a:xfrm>
            <a:off x="107950" y="2924944"/>
            <a:ext cx="8928546" cy="1224136"/>
          </a:xfrm>
          <a:prstGeom prst="ellipse">
            <a:avLst/>
          </a:prstGeom>
          <a:noFill/>
          <a:ln w="38100">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n>
                <a:solidFill>
                  <a:srgbClr val="E26E00"/>
                </a:solidFill>
              </a:ln>
            </a:endParaRPr>
          </a:p>
        </p:txBody>
      </p:sp>
      <p:sp>
        <p:nvSpPr>
          <p:cNvPr id="7" name="Line Callout 2 6"/>
          <p:cNvSpPr/>
          <p:nvPr/>
        </p:nvSpPr>
        <p:spPr>
          <a:xfrm>
            <a:off x="4949825" y="4652293"/>
            <a:ext cx="1638300" cy="1296987"/>
          </a:xfrm>
          <a:prstGeom prst="borderCallout2">
            <a:avLst>
              <a:gd name="adj1" fmla="val 18750"/>
              <a:gd name="adj2" fmla="val -8333"/>
              <a:gd name="adj3" fmla="val 18750"/>
              <a:gd name="adj4" fmla="val -16667"/>
              <a:gd name="adj5" fmla="val -37019"/>
              <a:gd name="adj6" fmla="val -45834"/>
            </a:avLst>
          </a:prstGeom>
          <a:solidFill>
            <a:schemeClr val="bg1"/>
          </a:solidFill>
          <a:ln w="34925">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ln>
                  <a:solidFill>
                    <a:srgbClr val="E26E00"/>
                  </a:solidFill>
                </a:ln>
                <a:solidFill>
                  <a:srgbClr val="E26E00"/>
                </a:solidFill>
              </a:rPr>
              <a:t>Often the most important bit!</a:t>
            </a:r>
          </a:p>
        </p:txBody>
      </p:sp>
    </p:spTree>
    <p:extLst>
      <p:ext uri="{BB962C8B-B14F-4D97-AF65-F5344CB8AC3E}">
        <p14:creationId xmlns:p14="http://schemas.microsoft.com/office/powerpoint/2010/main" val="37031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story collection</a:t>
            </a:r>
            <a:endParaRPr lang="en-AU" dirty="0"/>
          </a:p>
        </p:txBody>
      </p:sp>
      <p:sp>
        <p:nvSpPr>
          <p:cNvPr id="3" name="Content Placeholder 2"/>
          <p:cNvSpPr>
            <a:spLocks noGrp="1"/>
          </p:cNvSpPr>
          <p:nvPr>
            <p:ph idx="1"/>
          </p:nvPr>
        </p:nvSpPr>
        <p:spPr/>
        <p:txBody>
          <a:bodyPr>
            <a:normAutofit lnSpcReduction="10000"/>
          </a:bodyPr>
          <a:lstStyle/>
          <a:p>
            <a:r>
              <a:rPr lang="en-AU" sz="2400" dirty="0"/>
              <a:t>Attention must be paid to the ethics of collecting stories from individuals. </a:t>
            </a:r>
          </a:p>
          <a:p>
            <a:endParaRPr lang="en-AU" sz="2400" dirty="0"/>
          </a:p>
          <a:p>
            <a:r>
              <a:rPr lang="en-AU" sz="2400" dirty="0"/>
              <a:t>We suggest that you develop processes to track consent right from start. </a:t>
            </a:r>
          </a:p>
          <a:p>
            <a:endParaRPr lang="en-AU" sz="2800" dirty="0"/>
          </a:p>
          <a:p>
            <a:r>
              <a:rPr lang="en-AU" sz="2800" i="1" dirty="0"/>
              <a:t>Three key ethical considerations are:</a:t>
            </a:r>
          </a:p>
          <a:p>
            <a:pPr marL="457200" indent="-457200">
              <a:buFont typeface="+mj-lt"/>
              <a:buAutoNum type="arabicPeriod"/>
            </a:pPr>
            <a:r>
              <a:rPr lang="en-AU" sz="2800" dirty="0"/>
              <a:t>Voluntary participation</a:t>
            </a:r>
          </a:p>
          <a:p>
            <a:pPr marL="457200" indent="-457200">
              <a:buFont typeface="+mj-lt"/>
              <a:buAutoNum type="arabicPeriod"/>
            </a:pPr>
            <a:r>
              <a:rPr lang="en-AU" sz="2800" dirty="0"/>
              <a:t>Informed consent</a:t>
            </a:r>
          </a:p>
          <a:p>
            <a:pPr marL="457200" indent="-457200">
              <a:buFont typeface="+mj-lt"/>
              <a:buAutoNum type="arabicPeriod"/>
            </a:pPr>
            <a:r>
              <a:rPr lang="en-AU" sz="2800" dirty="0"/>
              <a:t>Privacy and storing information</a:t>
            </a:r>
          </a:p>
          <a:p>
            <a:endParaRPr lang="en-AU" dirty="0"/>
          </a:p>
        </p:txBody>
      </p:sp>
    </p:spTree>
    <p:extLst>
      <p:ext uri="{BB962C8B-B14F-4D97-AF65-F5344CB8AC3E}">
        <p14:creationId xmlns:p14="http://schemas.microsoft.com/office/powerpoint/2010/main" val="2159054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ethics for MSC</a:t>
            </a:r>
            <a:endParaRPr lang="en-AU" dirty="0"/>
          </a:p>
        </p:txBody>
      </p:sp>
      <p:sp>
        <p:nvSpPr>
          <p:cNvPr id="3" name="Content Placeholder 2"/>
          <p:cNvSpPr>
            <a:spLocks noGrp="1"/>
          </p:cNvSpPr>
          <p:nvPr>
            <p:ph idx="1"/>
          </p:nvPr>
        </p:nvSpPr>
        <p:spPr>
          <a:xfrm>
            <a:off x="395536" y="1100628"/>
            <a:ext cx="8496944" cy="4704636"/>
          </a:xfrm>
        </p:spPr>
        <p:txBody>
          <a:bodyPr>
            <a:normAutofit/>
          </a:bodyPr>
          <a:lstStyle/>
          <a:p>
            <a:pPr marL="342900" indent="-342900">
              <a:buFont typeface="Arial" panose="020B0604020202020204" pitchFamily="34" charset="0"/>
              <a:buChar char="•"/>
            </a:pPr>
            <a:r>
              <a:rPr lang="en-AU" dirty="0"/>
              <a:t>The person collecting the story needs to explain how the story is to be used and to check that the storyteller is happy for their story to be used in that way (</a:t>
            </a:r>
            <a:r>
              <a:rPr lang="en-AU" i="1" dirty="0"/>
              <a:t>informed</a:t>
            </a:r>
            <a:r>
              <a:rPr lang="en-AU" dirty="0"/>
              <a:t> consent)</a:t>
            </a:r>
          </a:p>
          <a:p>
            <a:pPr marL="342900" indent="-342900">
              <a:buFont typeface="Arial" panose="020B0604020202020204" pitchFamily="34" charset="0"/>
              <a:buChar char="•"/>
            </a:pPr>
            <a:r>
              <a:rPr lang="en-AU" dirty="0"/>
              <a:t>The storyteller should also be asked whether they wish their name to accompany the story. </a:t>
            </a:r>
          </a:p>
          <a:p>
            <a:pPr marL="342900" indent="-342900">
              <a:buFont typeface="Arial" panose="020B0604020202020204" pitchFamily="34" charset="0"/>
              <a:buChar char="•"/>
            </a:pPr>
            <a:r>
              <a:rPr lang="en-AU" dirty="0"/>
              <a:t>Ask the storyteller to consult with others mentioned in a story to check whether they are happy for their name to be mentioned or not. </a:t>
            </a:r>
          </a:p>
          <a:p>
            <a:pPr marL="342900" indent="-342900">
              <a:buFont typeface="Arial" panose="020B0604020202020204" pitchFamily="34" charset="0"/>
              <a:buChar char="•"/>
            </a:pPr>
            <a:r>
              <a:rPr lang="en-AU" dirty="0"/>
              <a:t>The storyteller should have the option to review their story, particularly if it is edited in any way.</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817222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considerations</a:t>
            </a:r>
            <a:endParaRPr lang="en-AU" dirty="0"/>
          </a:p>
        </p:txBody>
      </p:sp>
      <p:sp>
        <p:nvSpPr>
          <p:cNvPr id="3" name="Content Placeholder 2"/>
          <p:cNvSpPr>
            <a:spLocks noGrp="1"/>
          </p:cNvSpPr>
          <p:nvPr>
            <p:ph idx="1"/>
          </p:nvPr>
        </p:nvSpPr>
        <p:spPr>
          <a:xfrm>
            <a:off x="683568" y="980728"/>
            <a:ext cx="7660332" cy="4824536"/>
          </a:xfrm>
        </p:spPr>
        <p:txBody>
          <a:bodyPr>
            <a:normAutofit fontScale="85000" lnSpcReduction="20000"/>
          </a:bodyPr>
          <a:lstStyle/>
          <a:p>
            <a:pPr lvl="0">
              <a:spcBef>
                <a:spcPct val="20000"/>
              </a:spcBef>
              <a:buClr>
                <a:srgbClr val="F68D36"/>
              </a:buClr>
              <a:tabLst/>
            </a:pPr>
            <a:endParaRPr lang="en-US" sz="2800" dirty="0"/>
          </a:p>
          <a:p>
            <a:pPr lvl="0">
              <a:spcBef>
                <a:spcPct val="20000"/>
              </a:spcBef>
              <a:buClr>
                <a:srgbClr val="F68D36"/>
              </a:buClr>
              <a:tabLst/>
            </a:pPr>
            <a:r>
              <a:rPr lang="en-US" sz="2800" dirty="0"/>
              <a:t>We want the story in a reasonable narrative form!  Since MSC is about hearing the ‘voice’ of your participants, you need to treat editing sensitively. </a:t>
            </a:r>
          </a:p>
          <a:p>
            <a:pPr lvl="0">
              <a:spcBef>
                <a:spcPct val="20000"/>
              </a:spcBef>
              <a:buClr>
                <a:srgbClr val="F68D36"/>
              </a:buClr>
              <a:tabLst/>
            </a:pPr>
            <a:endParaRPr lang="en-US" sz="2800" dirty="0"/>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Chopping?</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Changing order?</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Editing words?</a:t>
            </a:r>
          </a:p>
          <a:p>
            <a:pPr marL="342900" lvl="0" indent="-342900">
              <a:spcBef>
                <a:spcPct val="20000"/>
              </a:spcBef>
              <a:buClr>
                <a:srgbClr val="F68D36"/>
              </a:buClr>
              <a:buFont typeface="Franklin Gothic Medium" pitchFamily="34" charset="0"/>
              <a:buChar char="•"/>
              <a:tabLst/>
            </a:pPr>
            <a:endParaRPr lang="en-US" sz="2800" dirty="0"/>
          </a:p>
          <a:p>
            <a:pPr lvl="0">
              <a:spcBef>
                <a:spcPct val="20000"/>
              </a:spcBef>
              <a:buClr>
                <a:srgbClr val="F68D36"/>
              </a:buClr>
              <a:tabLst/>
            </a:pPr>
            <a:r>
              <a:rPr lang="en-US" sz="2800" dirty="0"/>
              <a:t>Yes to:</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Punctuation changes/ typos</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Deleting rambles</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Substituting names</a:t>
            </a:r>
          </a:p>
          <a:p>
            <a:endParaRPr lang="en-AU" dirty="0"/>
          </a:p>
        </p:txBody>
      </p:sp>
    </p:spTree>
    <p:extLst>
      <p:ext uri="{BB962C8B-B14F-4D97-AF65-F5344CB8AC3E}">
        <p14:creationId xmlns:p14="http://schemas.microsoft.com/office/powerpoint/2010/main" val="3086218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a:t>
            </a:r>
            <a:endParaRPr lang="en-AU" dirty="0"/>
          </a:p>
        </p:txBody>
      </p:sp>
      <p:sp>
        <p:nvSpPr>
          <p:cNvPr id="3" name="Content Placeholder 2"/>
          <p:cNvSpPr>
            <a:spLocks noGrp="1"/>
          </p:cNvSpPr>
          <p:nvPr>
            <p:ph idx="1"/>
          </p:nvPr>
        </p:nvSpPr>
        <p:spPr/>
        <p:txBody>
          <a:bodyPr/>
          <a:lstStyle/>
          <a:p>
            <a:pPr marL="342900" lvl="0" indent="-342900">
              <a:spcBef>
                <a:spcPct val="20000"/>
              </a:spcBef>
              <a:buClr>
                <a:srgbClr val="F68D36"/>
              </a:buClr>
              <a:buFont typeface="Franklin Gothic Medium" pitchFamily="34" charset="0"/>
              <a:buChar char="•"/>
              <a:tabLst/>
            </a:pPr>
            <a:r>
              <a:rPr lang="en-AU" sz="2800" dirty="0"/>
              <a:t>It is important to verify some stories – to check that </a:t>
            </a:r>
            <a:r>
              <a:rPr lang="en-US" sz="2800" dirty="0"/>
              <a:t>the story of what happened is factually correct</a:t>
            </a:r>
            <a:endParaRPr lang="en-AU" sz="2800" dirty="0"/>
          </a:p>
          <a:p>
            <a:pPr marL="342900" lvl="0" indent="-342900">
              <a:spcBef>
                <a:spcPct val="20000"/>
              </a:spcBef>
              <a:buClr>
                <a:srgbClr val="F68D36"/>
              </a:buClr>
              <a:buFont typeface="Franklin Gothic Medium" pitchFamily="34" charset="0"/>
              <a:buChar char="•"/>
              <a:tabLst/>
            </a:pPr>
            <a:r>
              <a:rPr lang="en-AU" sz="2800" dirty="0"/>
              <a:t>This may be particularly important where you find data inconsistencies</a:t>
            </a:r>
          </a:p>
          <a:p>
            <a:pPr marL="457200" lvl="1" indent="0">
              <a:spcBef>
                <a:spcPct val="20000"/>
              </a:spcBef>
              <a:buClr>
                <a:srgbClr val="F79646"/>
              </a:buClr>
              <a:buNone/>
            </a:pPr>
            <a:r>
              <a:rPr lang="en-AU" sz="2400" dirty="0">
                <a:latin typeface="Franklin Gothic Book" pitchFamily="34" charset="0"/>
              </a:rPr>
              <a:t>i.e. MSC tells you one thing but other data tells you something different</a:t>
            </a:r>
          </a:p>
          <a:p>
            <a:pPr marL="342900" lvl="0" indent="-342900">
              <a:spcBef>
                <a:spcPct val="20000"/>
              </a:spcBef>
              <a:buClr>
                <a:srgbClr val="F68D36"/>
              </a:buClr>
              <a:buFont typeface="Franklin Gothic Medium" pitchFamily="34" charset="0"/>
              <a:buChar char="•"/>
              <a:tabLst/>
            </a:pPr>
            <a:r>
              <a:rPr lang="en-AU" sz="2800" dirty="0"/>
              <a:t>Not always a critical component of MSC but can add strength to the process</a:t>
            </a:r>
            <a:endParaRPr lang="en-US" sz="2800" dirty="0"/>
          </a:p>
          <a:p>
            <a:endParaRPr lang="en-AU" dirty="0"/>
          </a:p>
        </p:txBody>
      </p:sp>
    </p:spTree>
    <p:extLst>
      <p:ext uri="{BB962C8B-B14F-4D97-AF65-F5344CB8AC3E}">
        <p14:creationId xmlns:p14="http://schemas.microsoft.com/office/powerpoint/2010/main" val="1585048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Exercise</a:t>
            </a:r>
          </a:p>
        </p:txBody>
      </p:sp>
      <p:sp>
        <p:nvSpPr>
          <p:cNvPr id="3" name="Content Placeholder 2"/>
          <p:cNvSpPr>
            <a:spLocks noGrp="1"/>
          </p:cNvSpPr>
          <p:nvPr>
            <p:ph idx="1"/>
          </p:nvPr>
        </p:nvSpPr>
        <p:spPr>
          <a:xfrm>
            <a:off x="822960" y="1100628"/>
            <a:ext cx="7509510" cy="3696524"/>
          </a:xfrm>
        </p:spPr>
        <p:txBody>
          <a:bodyPr>
            <a:normAutofit fontScale="92500" lnSpcReduction="10000"/>
          </a:bodyPr>
          <a:lstStyle/>
          <a:p>
            <a:r>
              <a:rPr lang="en-AU" dirty="0"/>
              <a:t>In work groups:</a:t>
            </a:r>
          </a:p>
          <a:p>
            <a:endParaRPr lang="en-AU" dirty="0"/>
          </a:p>
          <a:p>
            <a:pPr marL="342900" indent="-342900">
              <a:buFont typeface="Arial" panose="020B0604020202020204" pitchFamily="34" charset="0"/>
              <a:buChar char="•"/>
            </a:pPr>
            <a:r>
              <a:rPr lang="en-AU" dirty="0"/>
              <a:t>Who do you think it would be important to collect MSC stories from?</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How would you collect them?</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Are there any particular ethics, issues or factors to consider when collecting stories from these groups? </a:t>
            </a:r>
          </a:p>
          <a:p>
            <a:endParaRPr lang="en-AU" dirty="0"/>
          </a:p>
          <a:p>
            <a:endParaRPr lang="en-AU" dirty="0"/>
          </a:p>
        </p:txBody>
      </p:sp>
    </p:spTree>
    <p:extLst>
      <p:ext uri="{BB962C8B-B14F-4D97-AF65-F5344CB8AC3E}">
        <p14:creationId xmlns:p14="http://schemas.microsoft.com/office/powerpoint/2010/main" val="136330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484784"/>
            <a:ext cx="7520940" cy="1008112"/>
          </a:xfrm>
        </p:spPr>
        <p:txBody>
          <a:bodyPr/>
          <a:lstStyle/>
          <a:p>
            <a:r>
              <a:rPr lang="en-US" sz="5400" dirty="0"/>
              <a:t>Introduction to MSC</a:t>
            </a:r>
            <a:endParaRPr lang="en-AU" sz="5400" dirty="0"/>
          </a:p>
        </p:txBody>
      </p:sp>
      <p:sp>
        <p:nvSpPr>
          <p:cNvPr id="3" name="Title 1"/>
          <p:cNvSpPr txBox="1">
            <a:spLocks/>
          </p:cNvSpPr>
          <p:nvPr/>
        </p:nvSpPr>
        <p:spPr>
          <a:xfrm>
            <a:off x="827584" y="2420888"/>
            <a:ext cx="752094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6000" kern="1200" cap="all" baseline="0">
                <a:solidFill>
                  <a:srgbClr val="E26E00"/>
                </a:solidFill>
                <a:latin typeface="Franklin Gothic Medium" panose="020B0603020102020204" pitchFamily="34" charset="0"/>
                <a:ea typeface="+mj-ea"/>
                <a:cs typeface="+mj-cs"/>
              </a:defRPr>
            </a:lvl1pPr>
          </a:lstStyle>
          <a:p>
            <a:pPr algn="l"/>
            <a:endParaRPr lang="en-AU" sz="3200" dirty="0">
              <a:solidFill>
                <a:schemeClr val="tx1"/>
              </a:solidFill>
            </a:endParaRPr>
          </a:p>
        </p:txBody>
      </p:sp>
    </p:spTree>
    <p:extLst>
      <p:ext uri="{BB962C8B-B14F-4D97-AF65-F5344CB8AC3E}">
        <p14:creationId xmlns:p14="http://schemas.microsoft.com/office/powerpoint/2010/main" val="2899091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process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135410"/>
              </p:ext>
            </p:extLst>
          </p:nvPr>
        </p:nvGraphicFramePr>
        <p:xfrm>
          <a:off x="1326381" y="1196752"/>
          <a:ext cx="6774011" cy="417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68558" y="2996952"/>
            <a:ext cx="847058" cy="576064"/>
          </a:xfrm>
          <a:prstGeom prst="rightArrow">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62207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9552" y="1484784"/>
            <a:ext cx="8208912" cy="1800200"/>
          </a:xfrm>
        </p:spPr>
        <p:txBody>
          <a:bodyPr/>
          <a:lstStyle/>
          <a:p>
            <a:r>
              <a:rPr lang="en-US" sz="5400" dirty="0"/>
              <a:t>The Core MSC Processes</a:t>
            </a:r>
            <a:br>
              <a:rPr lang="en-US" dirty="0"/>
            </a:br>
            <a:r>
              <a:rPr lang="en-US" sz="3200" dirty="0">
                <a:solidFill>
                  <a:schemeClr val="tx1"/>
                </a:solidFill>
              </a:rPr>
              <a:t>2. STORY SELECTION</a:t>
            </a:r>
            <a:endParaRPr lang="en-AU" sz="3200" dirty="0">
              <a:solidFill>
                <a:schemeClr val="tx1"/>
              </a:solidFill>
            </a:endParaRPr>
          </a:p>
        </p:txBody>
      </p:sp>
    </p:spTree>
    <p:extLst>
      <p:ext uri="{BB962C8B-B14F-4D97-AF65-F5344CB8AC3E}">
        <p14:creationId xmlns:p14="http://schemas.microsoft.com/office/powerpoint/2010/main" val="3172643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is a key tool of MSC</a:t>
            </a:r>
            <a:endParaRPr lang="en-AU" dirty="0"/>
          </a:p>
        </p:txBody>
      </p:sp>
      <p:sp>
        <p:nvSpPr>
          <p:cNvPr id="3" name="Content Placeholder 2"/>
          <p:cNvSpPr>
            <a:spLocks noGrp="1"/>
          </p:cNvSpPr>
          <p:nvPr>
            <p:ph idx="1"/>
          </p:nvPr>
        </p:nvSpPr>
        <p:spPr/>
        <p:txBody>
          <a:bodyPr>
            <a:normAutofit lnSpcReduction="10000"/>
          </a:bodyPr>
          <a:lstStyle/>
          <a:p>
            <a:pPr marL="342900" lvl="0" indent="-342900">
              <a:spcBef>
                <a:spcPct val="20000"/>
              </a:spcBef>
              <a:buClr>
                <a:srgbClr val="F68D36"/>
              </a:buClr>
              <a:buFont typeface="Franklin Gothic Medium" pitchFamily="34" charset="0"/>
              <a:buChar char="•"/>
              <a:tabLst/>
            </a:pPr>
            <a:r>
              <a:rPr lang="en-US" sz="2800" dirty="0"/>
              <a:t>People don’t like it necessarily</a:t>
            </a:r>
          </a:p>
          <a:p>
            <a:pPr marL="342900" lvl="0" indent="-342900">
              <a:spcBef>
                <a:spcPct val="20000"/>
              </a:spcBef>
              <a:buClr>
                <a:srgbClr val="F68D36"/>
              </a:buClr>
              <a:buFont typeface="Franklin Gothic Medium" pitchFamily="34" charset="0"/>
              <a:buChar char="•"/>
              <a:tabLst/>
            </a:pPr>
            <a:r>
              <a:rPr lang="en-US" sz="2800" dirty="0"/>
              <a:t>It can put people out of their comfort zone</a:t>
            </a:r>
          </a:p>
          <a:p>
            <a:pPr marL="342900" lvl="0" indent="-342900">
              <a:spcBef>
                <a:spcPct val="20000"/>
              </a:spcBef>
              <a:buClr>
                <a:srgbClr val="F68D36"/>
              </a:buClr>
              <a:buFont typeface="Franklin Gothic Medium" pitchFamily="34" charset="0"/>
              <a:buChar char="•"/>
              <a:tabLst/>
            </a:pPr>
            <a:r>
              <a:rPr lang="en-AU" sz="2800" dirty="0"/>
              <a:t>It ensures people really read the stories</a:t>
            </a:r>
          </a:p>
          <a:p>
            <a:pPr marL="342900" lvl="0" indent="-342900">
              <a:spcBef>
                <a:spcPct val="20000"/>
              </a:spcBef>
              <a:buClr>
                <a:srgbClr val="F68D36"/>
              </a:buClr>
              <a:buFont typeface="Franklin Gothic Medium" pitchFamily="34" charset="0"/>
              <a:buChar char="•"/>
              <a:tabLst/>
            </a:pPr>
            <a:r>
              <a:rPr lang="en-US" sz="2800" dirty="0"/>
              <a:t>It’s a technique to get people to enter into deeper level of dialogue</a:t>
            </a:r>
          </a:p>
          <a:p>
            <a:pPr marL="342900" lvl="0" indent="-342900">
              <a:spcBef>
                <a:spcPct val="20000"/>
              </a:spcBef>
              <a:buClr>
                <a:srgbClr val="F68D36"/>
              </a:buClr>
              <a:buFont typeface="Franklin Gothic Medium" pitchFamily="34" charset="0"/>
              <a:buChar char="•"/>
              <a:tabLst/>
            </a:pPr>
            <a:r>
              <a:rPr lang="en-US" sz="2800" dirty="0"/>
              <a:t>But it’s not about the choice – it’s about the dialogue and about surfacing values!</a:t>
            </a:r>
          </a:p>
          <a:p>
            <a:pPr marL="342900" lvl="0" indent="-342900">
              <a:spcBef>
                <a:spcPct val="20000"/>
              </a:spcBef>
              <a:buClr>
                <a:srgbClr val="F68D36"/>
              </a:buClr>
              <a:buFont typeface="Franklin Gothic Medium" pitchFamily="34" charset="0"/>
              <a:buChar char="•"/>
              <a:tabLst/>
            </a:pPr>
            <a:r>
              <a:rPr lang="en-US" sz="2800" dirty="0"/>
              <a:t>The final reasons for selecting a particular story should be documented and attached to that story .</a:t>
            </a:r>
          </a:p>
          <a:p>
            <a:endParaRPr lang="en-AU" dirty="0"/>
          </a:p>
        </p:txBody>
      </p:sp>
    </p:spTree>
    <p:extLst>
      <p:ext uri="{BB962C8B-B14F-4D97-AF65-F5344CB8AC3E}">
        <p14:creationId xmlns:p14="http://schemas.microsoft.com/office/powerpoint/2010/main" val="1199366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8064896" cy="548640"/>
          </a:xfrm>
        </p:spPr>
        <p:txBody>
          <a:bodyPr/>
          <a:lstStyle/>
          <a:p>
            <a:r>
              <a:rPr lang="en-US" dirty="0"/>
              <a:t>Some common selection processes</a:t>
            </a:r>
            <a:endParaRPr lang="en-AU" dirty="0"/>
          </a:p>
        </p:txBody>
      </p:sp>
      <p:sp>
        <p:nvSpPr>
          <p:cNvPr id="3" name="Content Placeholder 2"/>
          <p:cNvSpPr>
            <a:spLocks noGrp="1"/>
          </p:cNvSpPr>
          <p:nvPr>
            <p:ph idx="1"/>
          </p:nvPr>
        </p:nvSpPr>
        <p:spPr/>
        <p:txBody>
          <a:bodyPr/>
          <a:lstStyle/>
          <a:p>
            <a:pPr lvl="0">
              <a:spcBef>
                <a:spcPct val="20000"/>
              </a:spcBef>
              <a:buClr>
                <a:srgbClr val="F68D36"/>
              </a:buClr>
              <a:tabLst/>
            </a:pPr>
            <a:r>
              <a:rPr lang="en-AU" sz="2800" dirty="0"/>
              <a:t>There are as many possible ways of selecting stories as there are programs, but broadly speaking there two main approaches :</a:t>
            </a:r>
          </a:p>
          <a:p>
            <a:pPr marL="342900" lvl="0" indent="-342900">
              <a:spcBef>
                <a:spcPct val="20000"/>
              </a:spcBef>
              <a:buClr>
                <a:srgbClr val="F68D36"/>
              </a:buClr>
              <a:buFont typeface="Franklin Gothic Medium" pitchFamily="34" charset="0"/>
              <a:buChar char="•"/>
              <a:tabLst/>
            </a:pPr>
            <a:endParaRPr lang="en-AU" sz="2800" dirty="0"/>
          </a:p>
          <a:p>
            <a:pPr marL="342900" lvl="0" indent="-342900">
              <a:spcBef>
                <a:spcPct val="20000"/>
              </a:spcBef>
              <a:buClr>
                <a:srgbClr val="F68D36"/>
              </a:buClr>
              <a:buFont typeface="Franklin Gothic Medium" pitchFamily="34" charset="0"/>
              <a:buChar char="•"/>
              <a:tabLst/>
            </a:pPr>
            <a:r>
              <a:rPr lang="en-AU" sz="2800" dirty="0"/>
              <a:t>Flat (for smaller volumes of stories)</a:t>
            </a:r>
          </a:p>
          <a:p>
            <a:pPr marL="342900" indent="-342900">
              <a:spcBef>
                <a:spcPct val="20000"/>
              </a:spcBef>
              <a:buClr>
                <a:srgbClr val="F68D36"/>
              </a:buClr>
              <a:buFont typeface="Franklin Gothic Medium" pitchFamily="34" charset="0"/>
              <a:buChar char="•"/>
              <a:tabLst/>
            </a:pPr>
            <a:r>
              <a:rPr lang="en-AU" sz="2800" dirty="0"/>
              <a:t>Hierarchical (generally for large volumes of stories)</a:t>
            </a:r>
          </a:p>
          <a:p>
            <a:pPr marL="342900" lvl="0" indent="-342900">
              <a:spcBef>
                <a:spcPct val="20000"/>
              </a:spcBef>
              <a:buClr>
                <a:srgbClr val="F68D36"/>
              </a:buClr>
              <a:buFont typeface="Franklin Gothic Medium" pitchFamily="34" charset="0"/>
              <a:buChar char="•"/>
              <a:tabLst/>
            </a:pPr>
            <a:endParaRPr lang="en-AU" sz="2800" dirty="0"/>
          </a:p>
          <a:p>
            <a:endParaRPr lang="en-AU" dirty="0"/>
          </a:p>
        </p:txBody>
      </p:sp>
    </p:spTree>
    <p:extLst>
      <p:ext uri="{BB962C8B-B14F-4D97-AF65-F5344CB8AC3E}">
        <p14:creationId xmlns:p14="http://schemas.microsoft.com/office/powerpoint/2010/main" val="2765162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213" y="692150"/>
            <a:ext cx="80645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61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53"/>
          <p:cNvSpPr>
            <a:spLocks noChangeShapeType="1"/>
          </p:cNvSpPr>
          <p:nvPr/>
        </p:nvSpPr>
        <p:spPr bwMode="auto">
          <a:xfrm flipH="1" flipV="1">
            <a:off x="2700338" y="5302250"/>
            <a:ext cx="15113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 name="Line 54"/>
          <p:cNvSpPr>
            <a:spLocks noChangeShapeType="1"/>
          </p:cNvSpPr>
          <p:nvPr/>
        </p:nvSpPr>
        <p:spPr bwMode="auto">
          <a:xfrm flipH="1" flipV="1">
            <a:off x="4140200" y="5302250"/>
            <a:ext cx="2159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7" name="Line 55"/>
          <p:cNvSpPr>
            <a:spLocks noChangeShapeType="1"/>
          </p:cNvSpPr>
          <p:nvPr/>
        </p:nvSpPr>
        <p:spPr bwMode="auto">
          <a:xfrm flipV="1">
            <a:off x="5076825" y="5302250"/>
            <a:ext cx="14287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8" name="Line 56"/>
          <p:cNvSpPr>
            <a:spLocks noChangeShapeType="1"/>
          </p:cNvSpPr>
          <p:nvPr/>
        </p:nvSpPr>
        <p:spPr bwMode="auto">
          <a:xfrm flipV="1">
            <a:off x="5435600" y="5302250"/>
            <a:ext cx="9366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 name="Rectangle 57"/>
          <p:cNvSpPr>
            <a:spLocks noChangeArrowheads="1"/>
          </p:cNvSpPr>
          <p:nvPr/>
        </p:nvSpPr>
        <p:spPr bwMode="auto">
          <a:xfrm>
            <a:off x="4073525" y="2033588"/>
            <a:ext cx="2951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GB" altLang="en-US" sz="1800">
                <a:latin typeface="Calibri" pitchFamily="34" charset="0"/>
                <a:ea typeface="Calibri" pitchFamily="34" charset="0"/>
                <a:cs typeface="Calibri" pitchFamily="34" charset="0"/>
              </a:rPr>
              <a:t>National Level</a:t>
            </a:r>
          </a:p>
        </p:txBody>
      </p:sp>
      <p:sp>
        <p:nvSpPr>
          <p:cNvPr id="10" name="Line 58"/>
          <p:cNvSpPr>
            <a:spLocks noChangeShapeType="1"/>
          </p:cNvSpPr>
          <p:nvPr/>
        </p:nvSpPr>
        <p:spPr bwMode="auto">
          <a:xfrm flipV="1">
            <a:off x="4787900" y="1774825"/>
            <a:ext cx="0" cy="358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1" name="Line 59"/>
          <p:cNvSpPr>
            <a:spLocks noChangeShapeType="1"/>
          </p:cNvSpPr>
          <p:nvPr/>
        </p:nvSpPr>
        <p:spPr bwMode="auto">
          <a:xfrm flipV="1">
            <a:off x="4787900" y="909638"/>
            <a:ext cx="0" cy="358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pic>
        <p:nvPicPr>
          <p:cNvPr id="13" name="Picture 60"/>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404664"/>
            <a:ext cx="82804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708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71600" y="548680"/>
            <a:ext cx="7272807" cy="5760640"/>
          </a:xfrm>
          <a:prstGeom prst="rect">
            <a:avLst/>
          </a:prstGeom>
        </p:spPr>
      </p:pic>
    </p:spTree>
    <p:extLst>
      <p:ext uri="{BB962C8B-B14F-4D97-AF65-F5344CB8AC3E}">
        <p14:creationId xmlns:p14="http://schemas.microsoft.com/office/powerpoint/2010/main" val="1612530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selection options</a:t>
            </a:r>
            <a:endParaRPr lang="en-AU" dirty="0"/>
          </a:p>
        </p:txBody>
      </p:sp>
      <p:sp>
        <p:nvSpPr>
          <p:cNvPr id="3" name="Content Placeholder 2"/>
          <p:cNvSpPr>
            <a:spLocks noGrp="1"/>
          </p:cNvSpPr>
          <p:nvPr>
            <p:ph idx="1"/>
          </p:nvPr>
        </p:nvSpPr>
        <p:spPr/>
        <p:txBody>
          <a:bodyPr>
            <a:normAutofit fontScale="92500" lnSpcReduction="10000"/>
          </a:bodyPr>
          <a:lstStyle/>
          <a:p>
            <a:pPr lvl="0">
              <a:spcBef>
                <a:spcPct val="20000"/>
              </a:spcBef>
              <a:buClr>
                <a:srgbClr val="F68D36"/>
              </a:buClr>
              <a:tabLst/>
            </a:pPr>
            <a:endParaRPr lang="en-US" sz="2800" dirty="0"/>
          </a:p>
          <a:p>
            <a:pPr marL="342900" lvl="0" indent="-342900">
              <a:spcBef>
                <a:spcPct val="20000"/>
              </a:spcBef>
              <a:buClr>
                <a:srgbClr val="F68D36"/>
              </a:buClr>
              <a:buFont typeface="Franklin Gothic Medium" pitchFamily="34" charset="0"/>
              <a:buChar char="•"/>
              <a:tabLst/>
            </a:pPr>
            <a:r>
              <a:rPr lang="en-US" sz="2800" b="1" dirty="0"/>
              <a:t>Negotiation: </a:t>
            </a:r>
            <a:r>
              <a:rPr lang="en-US" sz="2800" dirty="0"/>
              <a:t>look at all the choices; through discussion try and come to a decision about one story</a:t>
            </a:r>
          </a:p>
          <a:p>
            <a:pPr marL="342900" indent="-342900">
              <a:spcBef>
                <a:spcPct val="20000"/>
              </a:spcBef>
              <a:buClr>
                <a:srgbClr val="F68D36"/>
              </a:buClr>
              <a:buFont typeface="Franklin Gothic Medium" pitchFamily="34" charset="0"/>
              <a:buChar char="•"/>
              <a:tabLst/>
            </a:pPr>
            <a:r>
              <a:rPr lang="en-US" sz="2800" b="1" dirty="0"/>
              <a:t>Facilitated discussion/ iterative votes </a:t>
            </a:r>
            <a:endParaRPr lang="en-US" sz="2800" dirty="0"/>
          </a:p>
          <a:p>
            <a:pPr marL="342900" lvl="0" indent="-342900">
              <a:spcBef>
                <a:spcPct val="20000"/>
              </a:spcBef>
              <a:buClr>
                <a:srgbClr val="F68D36"/>
              </a:buClr>
              <a:buFont typeface="Franklin Gothic Medium" pitchFamily="34" charset="0"/>
              <a:buChar char="•"/>
              <a:tabLst/>
            </a:pPr>
            <a:r>
              <a:rPr lang="en-US" sz="2800" b="1" dirty="0"/>
              <a:t>Secret ballot: </a:t>
            </a:r>
            <a:r>
              <a:rPr lang="en-US" sz="2800" dirty="0"/>
              <a:t>number the stories, then individually write on a piece of paper the number of the story, fold up.</a:t>
            </a:r>
          </a:p>
          <a:p>
            <a:pPr marL="342900" lvl="0" indent="-342900">
              <a:spcBef>
                <a:spcPct val="20000"/>
              </a:spcBef>
              <a:buClr>
                <a:srgbClr val="F68D36"/>
              </a:buClr>
              <a:buFont typeface="Franklin Gothic Medium" pitchFamily="34" charset="0"/>
              <a:buChar char="•"/>
              <a:tabLst/>
            </a:pPr>
            <a:r>
              <a:rPr lang="en-US" sz="2800" b="1" dirty="0"/>
              <a:t>Scoring/Ranking: </a:t>
            </a:r>
            <a:r>
              <a:rPr lang="en-US" sz="2800" dirty="0"/>
              <a:t>stories are given a score or rating.  These are then added up and the story with the highest rating overall is selected</a:t>
            </a:r>
          </a:p>
          <a:p>
            <a:endParaRPr lang="en-AU" dirty="0"/>
          </a:p>
        </p:txBody>
      </p:sp>
    </p:spTree>
    <p:extLst>
      <p:ext uri="{BB962C8B-B14F-4D97-AF65-F5344CB8AC3E}">
        <p14:creationId xmlns:p14="http://schemas.microsoft.com/office/powerpoint/2010/main" val="1727570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Domains and selection</a:t>
            </a:r>
            <a:endParaRPr lang="en-AU" dirty="0"/>
          </a:p>
        </p:txBody>
      </p:sp>
      <p:sp>
        <p:nvSpPr>
          <p:cNvPr id="3" name="Content Placeholder 2"/>
          <p:cNvSpPr>
            <a:spLocks noGrp="1"/>
          </p:cNvSpPr>
          <p:nvPr>
            <p:ph idx="1"/>
          </p:nvPr>
        </p:nvSpPr>
        <p:spPr/>
        <p:txBody>
          <a:bodyPr>
            <a:normAutofit lnSpcReduction="10000"/>
          </a:bodyPr>
          <a:lstStyle/>
          <a:p>
            <a:pPr lvl="0">
              <a:spcBef>
                <a:spcPct val="20000"/>
              </a:spcBef>
              <a:buClr>
                <a:srgbClr val="F68D36"/>
              </a:buClr>
              <a:tabLst/>
            </a:pPr>
            <a:r>
              <a:rPr lang="en-AU" sz="2800" dirty="0"/>
              <a:t>Domains are broad categories of changes</a:t>
            </a:r>
          </a:p>
          <a:p>
            <a:pPr lvl="0">
              <a:spcBef>
                <a:spcPct val="20000"/>
              </a:spcBef>
              <a:buClr>
                <a:srgbClr val="F68D36"/>
              </a:buClr>
              <a:tabLst/>
            </a:pPr>
            <a:r>
              <a:rPr lang="en-AU" sz="2800" dirty="0"/>
              <a:t>Their purpose is to:</a:t>
            </a:r>
          </a:p>
          <a:p>
            <a:pPr marL="742950" lvl="1" indent="-285750">
              <a:spcBef>
                <a:spcPct val="20000"/>
              </a:spcBef>
              <a:buClr>
                <a:srgbClr val="F79646"/>
              </a:buClr>
              <a:buFont typeface="Franklin Gothic Medium" pitchFamily="34" charset="0"/>
              <a:buChar char="•"/>
            </a:pPr>
            <a:r>
              <a:rPr lang="en-AU" sz="2800" dirty="0">
                <a:latin typeface="Franklin Gothic Book" pitchFamily="34" charset="0"/>
              </a:rPr>
              <a:t>Help with story selection</a:t>
            </a:r>
          </a:p>
          <a:p>
            <a:pPr marL="742950" lvl="1" indent="-285750">
              <a:spcBef>
                <a:spcPct val="20000"/>
              </a:spcBef>
              <a:buClr>
                <a:srgbClr val="F79646"/>
              </a:buClr>
              <a:buFont typeface="Franklin Gothic Medium" pitchFamily="34" charset="0"/>
              <a:buChar char="•"/>
            </a:pPr>
            <a:r>
              <a:rPr lang="en-AU" sz="2800" dirty="0">
                <a:latin typeface="Franklin Gothic Book" pitchFamily="34" charset="0"/>
              </a:rPr>
              <a:t>Enable different types of stories to be considered together in same round</a:t>
            </a:r>
          </a:p>
          <a:p>
            <a:pPr marL="742950" lvl="1" indent="-285750">
              <a:spcBef>
                <a:spcPct val="20000"/>
              </a:spcBef>
              <a:buClr>
                <a:srgbClr val="F79646"/>
              </a:buClr>
              <a:buFont typeface="Franklin Gothic Medium" pitchFamily="34" charset="0"/>
              <a:buChar char="•"/>
            </a:pPr>
            <a:r>
              <a:rPr lang="en-AU" sz="2800" dirty="0">
                <a:latin typeface="Franklin Gothic Book" pitchFamily="34" charset="0"/>
              </a:rPr>
              <a:t>Help track changes against objectives</a:t>
            </a:r>
          </a:p>
          <a:p>
            <a:r>
              <a:rPr lang="en-AU" dirty="0"/>
              <a:t>Domains are usually only necessary when you have a lot of stories or if there are some clear groups of stories</a:t>
            </a:r>
          </a:p>
          <a:p>
            <a:r>
              <a:rPr lang="en-AU" dirty="0"/>
              <a:t>They can be decided after you have collected the stories </a:t>
            </a:r>
          </a:p>
          <a:p>
            <a:endParaRPr lang="en-AU" dirty="0"/>
          </a:p>
        </p:txBody>
      </p:sp>
    </p:spTree>
    <p:extLst>
      <p:ext uri="{BB962C8B-B14F-4D97-AF65-F5344CB8AC3E}">
        <p14:creationId xmlns:p14="http://schemas.microsoft.com/office/powerpoint/2010/main" val="369546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domains</a:t>
            </a:r>
            <a:endParaRPr lang="en-AU" dirty="0"/>
          </a:p>
        </p:txBody>
      </p:sp>
      <p:sp>
        <p:nvSpPr>
          <p:cNvPr id="3" name="Content Placeholder 2"/>
          <p:cNvSpPr>
            <a:spLocks noGrp="1"/>
          </p:cNvSpPr>
          <p:nvPr>
            <p:ph idx="1"/>
          </p:nvPr>
        </p:nvSpPr>
        <p:spPr>
          <a:xfrm>
            <a:off x="822960" y="1100628"/>
            <a:ext cx="7709480" cy="4344596"/>
          </a:xfrm>
        </p:spPr>
        <p:txBody>
          <a:bodyPr>
            <a:normAutofit fontScale="62500" lnSpcReduction="20000"/>
          </a:bodyPr>
          <a:lstStyle/>
          <a:p>
            <a:pPr lvl="0">
              <a:spcBef>
                <a:spcPts val="1200"/>
              </a:spcBef>
              <a:buClr>
                <a:srgbClr val="F68D36"/>
              </a:buClr>
              <a:tabLst/>
            </a:pPr>
            <a:r>
              <a:rPr lang="en-AU" sz="3000" b="1" dirty="0">
                <a:latin typeface="+mn-lt"/>
              </a:rPr>
              <a:t>Types of change</a:t>
            </a:r>
          </a:p>
          <a:p>
            <a:pPr marL="742950" lvl="1" indent="-285750">
              <a:spcBef>
                <a:spcPct val="20000"/>
              </a:spcBef>
              <a:buClr>
                <a:srgbClr val="F79646"/>
              </a:buClr>
              <a:buFont typeface="Franklin Gothic Medium" pitchFamily="34" charset="0"/>
              <a:buChar char="•"/>
            </a:pPr>
            <a:r>
              <a:rPr lang="en-AU" sz="3000" dirty="0"/>
              <a:t>Changes in the quality of people’s lives</a:t>
            </a:r>
          </a:p>
          <a:p>
            <a:pPr marL="742950" lvl="1" indent="-285750">
              <a:spcBef>
                <a:spcPct val="20000"/>
              </a:spcBef>
              <a:buClr>
                <a:srgbClr val="F79646"/>
              </a:buClr>
              <a:buFont typeface="Franklin Gothic Medium" pitchFamily="34" charset="0"/>
              <a:buChar char="•"/>
            </a:pPr>
            <a:r>
              <a:rPr lang="en-AU" sz="3000" dirty="0"/>
              <a:t>Changes in the nature of people’s participation </a:t>
            </a:r>
          </a:p>
          <a:p>
            <a:pPr marL="742950" lvl="1" indent="-285750">
              <a:spcBef>
                <a:spcPct val="20000"/>
              </a:spcBef>
              <a:buClr>
                <a:srgbClr val="F79646"/>
              </a:buClr>
              <a:buFont typeface="Franklin Gothic Medium" pitchFamily="34" charset="0"/>
              <a:buChar char="•"/>
            </a:pPr>
            <a:r>
              <a:rPr lang="en-AU" sz="3000" dirty="0"/>
              <a:t>Lessons learnt</a:t>
            </a:r>
          </a:p>
          <a:p>
            <a:pPr lvl="0">
              <a:spcBef>
                <a:spcPts val="1200"/>
              </a:spcBef>
              <a:buClr>
                <a:srgbClr val="F68D36"/>
              </a:buClr>
              <a:tabLst/>
            </a:pPr>
            <a:r>
              <a:rPr lang="en-AU" sz="3000" b="1" dirty="0">
                <a:latin typeface="+mn-lt"/>
              </a:rPr>
              <a:t>Sector or area</a:t>
            </a:r>
          </a:p>
          <a:p>
            <a:pPr marL="742950" lvl="1" indent="-285750">
              <a:spcBef>
                <a:spcPct val="20000"/>
              </a:spcBef>
              <a:buClr>
                <a:srgbClr val="F79646"/>
              </a:buClr>
              <a:buFont typeface="Franklin Gothic Medium" pitchFamily="34" charset="0"/>
              <a:buChar char="•"/>
            </a:pPr>
            <a:r>
              <a:rPr lang="en-AU" sz="3000" dirty="0"/>
              <a:t>Environmental</a:t>
            </a:r>
          </a:p>
          <a:p>
            <a:pPr marL="742950" lvl="1" indent="-285750">
              <a:spcBef>
                <a:spcPct val="20000"/>
              </a:spcBef>
              <a:buClr>
                <a:srgbClr val="F79646"/>
              </a:buClr>
              <a:buFont typeface="Franklin Gothic Medium" pitchFamily="34" charset="0"/>
              <a:buChar char="•"/>
            </a:pPr>
            <a:r>
              <a:rPr lang="en-AU" sz="3000" dirty="0"/>
              <a:t>Health</a:t>
            </a:r>
          </a:p>
          <a:p>
            <a:pPr marL="742950" lvl="1" indent="-285750">
              <a:spcBef>
                <a:spcPct val="20000"/>
              </a:spcBef>
              <a:buClr>
                <a:srgbClr val="F79646"/>
              </a:buClr>
              <a:buFont typeface="Franklin Gothic Medium" pitchFamily="34" charset="0"/>
              <a:buChar char="•"/>
            </a:pPr>
            <a:r>
              <a:rPr lang="en-AU" sz="3000" dirty="0"/>
              <a:t>Youth justice</a:t>
            </a:r>
          </a:p>
          <a:p>
            <a:pPr marL="742950" lvl="1" indent="-285750">
              <a:spcBef>
                <a:spcPct val="20000"/>
              </a:spcBef>
              <a:buClr>
                <a:srgbClr val="F79646"/>
              </a:buClr>
              <a:buFont typeface="Franklin Gothic Medium" pitchFamily="34" charset="0"/>
              <a:buChar char="•"/>
            </a:pPr>
            <a:r>
              <a:rPr lang="en-AU" sz="3000" dirty="0"/>
              <a:t>Education</a:t>
            </a:r>
          </a:p>
          <a:p>
            <a:pPr lvl="0">
              <a:spcBef>
                <a:spcPts val="1200"/>
              </a:spcBef>
              <a:buClr>
                <a:srgbClr val="F68D36"/>
              </a:buClr>
              <a:tabLst/>
            </a:pPr>
            <a:r>
              <a:rPr lang="en-AU" sz="3000" b="1" dirty="0"/>
              <a:t>Types of stakeholders</a:t>
            </a:r>
          </a:p>
          <a:p>
            <a:pPr marL="742950" lvl="1" indent="-285750">
              <a:spcBef>
                <a:spcPct val="20000"/>
              </a:spcBef>
              <a:buClr>
                <a:srgbClr val="F79646"/>
              </a:buClr>
              <a:buFont typeface="Franklin Gothic Medium" pitchFamily="34" charset="0"/>
              <a:buChar char="•"/>
            </a:pPr>
            <a:r>
              <a:rPr lang="en-AU" sz="3000" dirty="0"/>
              <a:t>Executives or management</a:t>
            </a:r>
          </a:p>
          <a:p>
            <a:pPr marL="742950" lvl="1" indent="-285750">
              <a:spcBef>
                <a:spcPct val="20000"/>
              </a:spcBef>
              <a:buClr>
                <a:srgbClr val="F79646"/>
              </a:buClr>
              <a:buFont typeface="Franklin Gothic Medium" pitchFamily="34" charset="0"/>
              <a:buChar char="•"/>
            </a:pPr>
            <a:r>
              <a:rPr lang="en-AU" sz="3000" dirty="0"/>
              <a:t>Community members/project participants</a:t>
            </a:r>
          </a:p>
          <a:p>
            <a:pPr marL="742950" lvl="1" indent="-285750">
              <a:spcBef>
                <a:spcPct val="20000"/>
              </a:spcBef>
              <a:buClr>
                <a:srgbClr val="F79646"/>
              </a:buClr>
              <a:buFont typeface="Franklin Gothic Medium" pitchFamily="34" charset="0"/>
              <a:buChar char="•"/>
            </a:pPr>
            <a:r>
              <a:rPr lang="en-AU" sz="3000" dirty="0"/>
              <a:t>Project team</a:t>
            </a:r>
          </a:p>
          <a:p>
            <a:pPr marL="742950" lvl="1" indent="-285750">
              <a:spcBef>
                <a:spcPct val="20000"/>
              </a:spcBef>
              <a:buClr>
                <a:srgbClr val="F79646"/>
              </a:buClr>
              <a:buFont typeface="Franklin Gothic Medium" pitchFamily="34" charset="0"/>
              <a:buChar char="•"/>
            </a:pPr>
            <a:endParaRPr lang="en-AU" sz="3000" dirty="0"/>
          </a:p>
          <a:p>
            <a:pPr marL="342900" lvl="0" indent="-342900">
              <a:spcBef>
                <a:spcPct val="20000"/>
              </a:spcBef>
              <a:buClr>
                <a:srgbClr val="F68D36"/>
              </a:buClr>
              <a:buFont typeface="Franklin Gothic Medium" pitchFamily="34" charset="0"/>
              <a:buChar char="•"/>
              <a:tabLst/>
            </a:pPr>
            <a:endParaRPr lang="en-AU" sz="2800" dirty="0"/>
          </a:p>
          <a:p>
            <a:pPr marL="742950" lvl="1" indent="-285750">
              <a:spcBef>
                <a:spcPct val="20000"/>
              </a:spcBef>
              <a:buClr>
                <a:srgbClr val="F79646"/>
              </a:buClr>
              <a:buFont typeface="Franklin Gothic Medium" pitchFamily="34" charset="0"/>
              <a:buChar char="•"/>
            </a:pPr>
            <a:endParaRPr lang="en-AU" sz="2400" dirty="0">
              <a:latin typeface="Franklin Gothic Book" pitchFamily="34" charset="0"/>
            </a:endParaRPr>
          </a:p>
          <a:p>
            <a:endParaRPr lang="en-AU" dirty="0"/>
          </a:p>
        </p:txBody>
      </p:sp>
    </p:spTree>
    <p:extLst>
      <p:ext uri="{BB962C8B-B14F-4D97-AF65-F5344CB8AC3E}">
        <p14:creationId xmlns:p14="http://schemas.microsoft.com/office/powerpoint/2010/main" val="302958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 Background</a:t>
            </a:r>
            <a:endParaRPr lang="en-AU" sz="3500" dirty="0">
              <a:solidFill>
                <a:srgbClr val="E26E00"/>
              </a:solidFill>
            </a:endParaRPr>
          </a:p>
        </p:txBody>
      </p:sp>
      <p:sp>
        <p:nvSpPr>
          <p:cNvPr id="3" name="Content Placeholder 2"/>
          <p:cNvSpPr>
            <a:spLocks noGrp="1"/>
          </p:cNvSpPr>
          <p:nvPr>
            <p:ph idx="1"/>
          </p:nvPr>
        </p:nvSpPr>
        <p:spPr>
          <a:xfrm>
            <a:off x="827584" y="1052736"/>
            <a:ext cx="8064896" cy="4536504"/>
          </a:xfrm>
        </p:spPr>
        <p:txBody>
          <a:bodyPr>
            <a:normAutofit/>
          </a:bodyPr>
          <a:lstStyle/>
          <a:p>
            <a:pPr>
              <a:lnSpc>
                <a:spcPct val="90000"/>
              </a:lnSpc>
            </a:pPr>
            <a:endParaRPr lang="en-AU" altLang="en-US" sz="2800" dirty="0">
              <a:latin typeface="+mn-lt"/>
            </a:endParaRPr>
          </a:p>
          <a:p>
            <a:pPr marL="342900" indent="-342900">
              <a:lnSpc>
                <a:spcPct val="90000"/>
              </a:lnSpc>
              <a:buFont typeface="Arial" panose="020B0604020202020204" pitchFamily="34" charset="0"/>
              <a:buChar char="•"/>
            </a:pPr>
            <a:r>
              <a:rPr lang="en-AU" altLang="en-US" sz="2800" dirty="0"/>
              <a:t>Is a form of qualitative, participatory monitoring &amp; evaluation</a:t>
            </a:r>
          </a:p>
          <a:p>
            <a:pPr marL="342900" indent="-342900">
              <a:lnSpc>
                <a:spcPct val="90000"/>
              </a:lnSpc>
              <a:buFont typeface="Arial" panose="020B0604020202020204" pitchFamily="34" charset="0"/>
              <a:buChar char="•"/>
            </a:pPr>
            <a:r>
              <a:rPr lang="en-AU" altLang="en-US" sz="2800" dirty="0"/>
              <a:t>Originally developed in Bangladesh by Rick Davies (1996)</a:t>
            </a:r>
          </a:p>
          <a:p>
            <a:pPr marL="0" lvl="1" indent="0" algn="ctr">
              <a:lnSpc>
                <a:spcPct val="90000"/>
              </a:lnSpc>
              <a:buNone/>
            </a:pPr>
            <a:r>
              <a:rPr lang="en-AU" altLang="en-US" sz="2000" dirty="0"/>
              <a:t>“Evolutionary approach to organisational learning”</a:t>
            </a:r>
          </a:p>
          <a:p>
            <a:pPr marL="342900" indent="-342900">
              <a:lnSpc>
                <a:spcPct val="90000"/>
              </a:lnSpc>
              <a:buFont typeface="Arial" panose="020B0604020202020204" pitchFamily="34" charset="0"/>
              <a:buChar char="•"/>
            </a:pPr>
            <a:r>
              <a:rPr lang="en-US" altLang="en-US" sz="2800" dirty="0"/>
              <a:t>Rick and Jess Dart wrote the User Guide in 2005 – now translated into 13 languages</a:t>
            </a:r>
            <a:endParaRPr lang="en-AU" altLang="en-US" sz="2800" dirty="0"/>
          </a:p>
          <a:p>
            <a:pPr marL="342900" indent="-342900">
              <a:lnSpc>
                <a:spcPct val="90000"/>
              </a:lnSpc>
              <a:buFont typeface="Arial" panose="020B0604020202020204" pitchFamily="34" charset="0"/>
              <a:buChar char="•"/>
            </a:pPr>
            <a:r>
              <a:rPr lang="en-AU" altLang="en-US" sz="2800" dirty="0"/>
              <a:t>Used across a great variety of sectors</a:t>
            </a:r>
          </a:p>
          <a:p>
            <a:pPr marL="342900" indent="-342900">
              <a:lnSpc>
                <a:spcPct val="90000"/>
              </a:lnSpc>
              <a:buFont typeface="Arial" panose="020B0604020202020204" pitchFamily="34" charset="0"/>
              <a:buChar char="•"/>
            </a:pPr>
            <a:r>
              <a:rPr lang="en-AU" altLang="en-US" sz="2800" dirty="0">
                <a:latin typeface="+mn-lt"/>
              </a:rPr>
              <a:t>Not a stand alone tool!</a:t>
            </a:r>
          </a:p>
          <a:p>
            <a:endParaRPr lang="en-AU" dirty="0"/>
          </a:p>
        </p:txBody>
      </p:sp>
    </p:spTree>
    <p:extLst>
      <p:ext uri="{BB962C8B-B14F-4D97-AF65-F5344CB8AC3E}">
        <p14:creationId xmlns:p14="http://schemas.microsoft.com/office/powerpoint/2010/main" val="2513472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process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6646212"/>
              </p:ext>
            </p:extLst>
          </p:nvPr>
        </p:nvGraphicFramePr>
        <p:xfrm>
          <a:off x="1326381" y="1196752"/>
          <a:ext cx="6774011" cy="417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68558" y="3284984"/>
            <a:ext cx="847058" cy="576064"/>
          </a:xfrm>
          <a:prstGeom prst="rightArrow">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30572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9552" y="1484784"/>
            <a:ext cx="8208912" cy="1800200"/>
          </a:xfrm>
        </p:spPr>
        <p:txBody>
          <a:bodyPr/>
          <a:lstStyle/>
          <a:p>
            <a:r>
              <a:rPr lang="en-US" sz="5400" dirty="0"/>
              <a:t>The Core MSC Processes</a:t>
            </a:r>
            <a:br>
              <a:rPr lang="en-US" dirty="0"/>
            </a:br>
            <a:r>
              <a:rPr lang="en-US" sz="3200" dirty="0">
                <a:solidFill>
                  <a:schemeClr val="tx1"/>
                </a:solidFill>
              </a:rPr>
              <a:t>3. FEEDBACK</a:t>
            </a:r>
            <a:endParaRPr lang="en-AU" sz="3200" dirty="0">
              <a:solidFill>
                <a:schemeClr val="tx1"/>
              </a:solidFill>
            </a:endParaRPr>
          </a:p>
        </p:txBody>
      </p:sp>
    </p:spTree>
    <p:extLst>
      <p:ext uri="{BB962C8B-B14F-4D97-AF65-F5344CB8AC3E}">
        <p14:creationId xmlns:p14="http://schemas.microsoft.com/office/powerpoint/2010/main" val="1199028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endParaRPr lang="en-AU" dirty="0"/>
          </a:p>
        </p:txBody>
      </p:sp>
      <p:sp>
        <p:nvSpPr>
          <p:cNvPr id="3" name="Content Placeholder 2"/>
          <p:cNvSpPr>
            <a:spLocks noGrp="1"/>
          </p:cNvSpPr>
          <p:nvPr>
            <p:ph idx="1"/>
          </p:nvPr>
        </p:nvSpPr>
        <p:spPr>
          <a:xfrm>
            <a:off x="683568" y="914400"/>
            <a:ext cx="7660332" cy="4890864"/>
          </a:xfrm>
        </p:spPr>
        <p:txBody>
          <a:bodyPr>
            <a:normAutofit fontScale="85000" lnSpcReduction="20000"/>
          </a:bodyPr>
          <a:lstStyle/>
          <a:p>
            <a:pPr lvl="0">
              <a:spcBef>
                <a:spcPct val="20000"/>
              </a:spcBef>
              <a:buClr>
                <a:srgbClr val="F68D36"/>
              </a:buClr>
              <a:tabLst/>
            </a:pPr>
            <a:r>
              <a:rPr lang="en-US" sz="2400" dirty="0"/>
              <a:t>It is important to ensure information from an MSC process is shared within an organisation and to those from whom stories are gathered from, as it:</a:t>
            </a:r>
          </a:p>
          <a:p>
            <a:pPr lvl="0">
              <a:spcBef>
                <a:spcPct val="20000"/>
              </a:spcBef>
              <a:buClr>
                <a:srgbClr val="F68D36"/>
              </a:buClr>
              <a:tabLst/>
            </a:pPr>
            <a:endParaRPr lang="en-US" sz="2400" dirty="0"/>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facilitates learning </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is an important aspect of work/program improvement</a:t>
            </a:r>
          </a:p>
          <a:p>
            <a:pPr marL="1600200" lvl="3" indent="-228600">
              <a:spcBef>
                <a:spcPct val="20000"/>
              </a:spcBef>
              <a:buClr>
                <a:srgbClr val="1F497D"/>
              </a:buClr>
              <a:buFont typeface="Franklin Gothic Medium" pitchFamily="34" charset="0"/>
              <a:buChar char="•"/>
            </a:pPr>
            <a:endParaRPr lang="en-US" sz="1800" dirty="0">
              <a:latin typeface="Franklin Gothic Book" pitchFamily="34" charset="0"/>
            </a:endParaRPr>
          </a:p>
          <a:p>
            <a:pPr lvl="0">
              <a:spcBef>
                <a:spcPct val="20000"/>
              </a:spcBef>
              <a:buClr>
                <a:srgbClr val="F68D36"/>
              </a:buClr>
              <a:tabLst/>
            </a:pPr>
            <a:r>
              <a:rPr lang="en-US" sz="2800" dirty="0"/>
              <a:t>What to feedback?</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Results of selection with reasons</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Comments on stories</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Recommendations for action</a:t>
            </a:r>
          </a:p>
          <a:p>
            <a:pPr marL="742950" lvl="1" indent="-285750">
              <a:spcBef>
                <a:spcPct val="20000"/>
              </a:spcBef>
              <a:buClr>
                <a:srgbClr val="F79646"/>
              </a:buClr>
              <a:buFont typeface="Franklin Gothic Medium" pitchFamily="34" charset="0"/>
              <a:buChar char="•"/>
            </a:pPr>
            <a:endParaRPr lang="en-US" sz="2600" dirty="0">
              <a:latin typeface="Franklin Gothic Book" pitchFamily="34" charset="0"/>
            </a:endParaRPr>
          </a:p>
          <a:p>
            <a:pPr>
              <a:spcBef>
                <a:spcPct val="20000"/>
              </a:spcBef>
              <a:buClr>
                <a:srgbClr val="F68D36"/>
              </a:buClr>
              <a:tabLst/>
            </a:pPr>
            <a:r>
              <a:rPr lang="en-US" sz="2800" dirty="0"/>
              <a:t>How?</a:t>
            </a:r>
          </a:p>
          <a:p>
            <a:pPr marL="742950" lvl="1" indent="-285750">
              <a:spcBef>
                <a:spcPct val="20000"/>
              </a:spcBef>
              <a:buClr>
                <a:srgbClr val="F79646"/>
              </a:buClr>
              <a:buFont typeface="Franklin Gothic Medium" pitchFamily="34" charset="0"/>
              <a:buChar char="•"/>
              <a:tabLst/>
            </a:pPr>
            <a:r>
              <a:rPr lang="en-US" sz="2600" dirty="0">
                <a:latin typeface="Franklin Gothic Book" pitchFamily="34" charset="0"/>
              </a:rPr>
              <a:t>Use what works already – or get creative – visual, verbal, written?</a:t>
            </a:r>
          </a:p>
          <a:p>
            <a:pPr marL="742950" lvl="1" indent="-285750">
              <a:spcBef>
                <a:spcPct val="20000"/>
              </a:spcBef>
              <a:buClr>
                <a:srgbClr val="F79646"/>
              </a:buClr>
              <a:buFont typeface="Franklin Gothic Medium" pitchFamily="34" charset="0"/>
              <a:buChar char="•"/>
            </a:pPr>
            <a:endParaRPr lang="en-US" sz="2600" dirty="0">
              <a:latin typeface="Franklin Gothic Book" pitchFamily="34" charset="0"/>
            </a:endParaRPr>
          </a:p>
          <a:p>
            <a:pPr marL="457200" lvl="1" indent="0">
              <a:spcBef>
                <a:spcPct val="20000"/>
              </a:spcBef>
              <a:buClr>
                <a:srgbClr val="F79646"/>
              </a:buClr>
              <a:buNone/>
            </a:pPr>
            <a:endParaRPr lang="en-US" sz="2600" dirty="0">
              <a:latin typeface="Franklin Gothic Book" pitchFamily="34" charset="0"/>
            </a:endParaRPr>
          </a:p>
          <a:p>
            <a:pPr marL="1600200" lvl="3" indent="-228600">
              <a:spcBef>
                <a:spcPct val="20000"/>
              </a:spcBef>
              <a:buClr>
                <a:srgbClr val="1F497D"/>
              </a:buClr>
              <a:buFont typeface="Franklin Gothic Medium" pitchFamily="34" charset="0"/>
              <a:buChar char="•"/>
            </a:pPr>
            <a:endParaRPr lang="en-GB" sz="1800" dirty="0">
              <a:solidFill>
                <a:srgbClr val="4F81BD">
                  <a:lumMod val="50000"/>
                </a:srgbClr>
              </a:solidFill>
              <a:latin typeface="Franklin Gothic Book" pitchFamily="34" charset="0"/>
            </a:endParaRPr>
          </a:p>
          <a:p>
            <a:endParaRPr lang="en-AU" dirty="0"/>
          </a:p>
        </p:txBody>
      </p:sp>
    </p:spTree>
    <p:extLst>
      <p:ext uri="{BB962C8B-B14F-4D97-AF65-F5344CB8AC3E}">
        <p14:creationId xmlns:p14="http://schemas.microsoft.com/office/powerpoint/2010/main" val="1294106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process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9426424"/>
              </p:ext>
            </p:extLst>
          </p:nvPr>
        </p:nvGraphicFramePr>
        <p:xfrm>
          <a:off x="1326381" y="1196752"/>
          <a:ext cx="6774011" cy="417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68558" y="3933056"/>
            <a:ext cx="847058" cy="576064"/>
          </a:xfrm>
          <a:prstGeom prst="rightArrow">
            <a:avLst/>
          </a:prstGeom>
          <a:solidFill>
            <a:srgbClr val="E26E00"/>
          </a:solidFill>
          <a:ln>
            <a:solidFill>
              <a:srgbClr val="E2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6307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560" y="1268760"/>
            <a:ext cx="8136904" cy="2016224"/>
          </a:xfrm>
        </p:spPr>
        <p:txBody>
          <a:bodyPr/>
          <a:lstStyle/>
          <a:p>
            <a:r>
              <a:rPr lang="en-US" sz="5400" dirty="0"/>
              <a:t>Additional analysis &amp; use of stories</a:t>
            </a:r>
            <a:br>
              <a:rPr lang="en-US" dirty="0"/>
            </a:br>
            <a:endParaRPr lang="en-AU" sz="3200" dirty="0">
              <a:solidFill>
                <a:schemeClr val="tx1"/>
              </a:solidFill>
            </a:endParaRPr>
          </a:p>
        </p:txBody>
      </p:sp>
    </p:spTree>
    <p:extLst>
      <p:ext uri="{BB962C8B-B14F-4D97-AF65-F5344CB8AC3E}">
        <p14:creationId xmlns:p14="http://schemas.microsoft.com/office/powerpoint/2010/main" val="633113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your stories</a:t>
            </a:r>
            <a:endParaRPr lang="en-AU" dirty="0"/>
          </a:p>
        </p:txBody>
      </p:sp>
      <p:sp>
        <p:nvSpPr>
          <p:cNvPr id="3" name="Content Placeholder 2"/>
          <p:cNvSpPr>
            <a:spLocks noGrp="1"/>
          </p:cNvSpPr>
          <p:nvPr>
            <p:ph idx="1"/>
          </p:nvPr>
        </p:nvSpPr>
        <p:spPr/>
        <p:txBody>
          <a:bodyPr/>
          <a:lstStyle/>
          <a:p>
            <a:pPr lvl="0">
              <a:spcBef>
                <a:spcPct val="20000"/>
              </a:spcBef>
              <a:buClr>
                <a:srgbClr val="F68D36"/>
              </a:buClr>
              <a:tabLst/>
            </a:pPr>
            <a:r>
              <a:rPr lang="en-AU" sz="2600" dirty="0"/>
              <a:t>When you are collecting stories, it is important to keep a track of where they have come from. </a:t>
            </a:r>
          </a:p>
          <a:p>
            <a:pPr marL="342900" lvl="0" indent="-342900">
              <a:spcBef>
                <a:spcPct val="20000"/>
              </a:spcBef>
              <a:buClr>
                <a:srgbClr val="F68D36"/>
              </a:buClr>
              <a:buFont typeface="Franklin Gothic Medium" pitchFamily="34" charset="0"/>
              <a:buChar char="•"/>
              <a:tabLst/>
            </a:pPr>
            <a:endParaRPr lang="en-AU" sz="2600" dirty="0"/>
          </a:p>
          <a:p>
            <a:pPr lvl="0">
              <a:spcBef>
                <a:spcPct val="20000"/>
              </a:spcBef>
              <a:buClr>
                <a:srgbClr val="F68D36"/>
              </a:buClr>
              <a:tabLst/>
            </a:pPr>
            <a:r>
              <a:rPr lang="en-AU" sz="2600" dirty="0"/>
              <a:t>You might track:</a:t>
            </a:r>
          </a:p>
          <a:p>
            <a:pPr marL="742950" lvl="1" indent="-285750">
              <a:spcBef>
                <a:spcPct val="20000"/>
              </a:spcBef>
              <a:buClr>
                <a:srgbClr val="F79646"/>
              </a:buClr>
              <a:buFont typeface="Franklin Gothic Medium" pitchFamily="34" charset="0"/>
              <a:buChar char="•"/>
            </a:pPr>
            <a:r>
              <a:rPr lang="en-AU" sz="2200" dirty="0">
                <a:latin typeface="Franklin Gothic Book" pitchFamily="34" charset="0"/>
              </a:rPr>
              <a:t>Who collected the story</a:t>
            </a:r>
          </a:p>
          <a:p>
            <a:pPr marL="742950" lvl="1" indent="-285750">
              <a:spcBef>
                <a:spcPct val="20000"/>
              </a:spcBef>
              <a:buClr>
                <a:srgbClr val="F79646"/>
              </a:buClr>
              <a:buFont typeface="Franklin Gothic Medium" pitchFamily="34" charset="0"/>
              <a:buChar char="•"/>
            </a:pPr>
            <a:r>
              <a:rPr lang="en-AU" sz="2200" dirty="0">
                <a:latin typeface="Franklin Gothic Book" pitchFamily="34" charset="0"/>
              </a:rPr>
              <a:t>Region/ location collected from</a:t>
            </a:r>
          </a:p>
          <a:p>
            <a:pPr marL="742950" lvl="1" indent="-285750">
              <a:spcBef>
                <a:spcPct val="20000"/>
              </a:spcBef>
              <a:buClr>
                <a:srgbClr val="F79646"/>
              </a:buClr>
              <a:buFont typeface="Franklin Gothic Medium" pitchFamily="34" charset="0"/>
              <a:buChar char="•"/>
            </a:pPr>
            <a:r>
              <a:rPr lang="en-AU" sz="2200" dirty="0">
                <a:latin typeface="Franklin Gothic Book" pitchFamily="34" charset="0"/>
              </a:rPr>
              <a:t>Characteristics about the storyteller (e.g. age, gender)</a:t>
            </a:r>
          </a:p>
          <a:p>
            <a:pPr marL="742950" lvl="1" indent="-285750">
              <a:spcBef>
                <a:spcPct val="20000"/>
              </a:spcBef>
              <a:buClr>
                <a:srgbClr val="F79646"/>
              </a:buClr>
              <a:buFont typeface="Franklin Gothic Medium" pitchFamily="34" charset="0"/>
              <a:buChar char="•"/>
            </a:pPr>
            <a:r>
              <a:rPr lang="en-AU" sz="2200" dirty="0">
                <a:latin typeface="Franklin Gothic Book" pitchFamily="34" charset="0"/>
              </a:rPr>
              <a:t>Relationship to the program (e.g. field staff, beneficiary)</a:t>
            </a:r>
          </a:p>
          <a:p>
            <a:pPr marL="742950" lvl="1" indent="-285750">
              <a:spcBef>
                <a:spcPct val="20000"/>
              </a:spcBef>
              <a:buClr>
                <a:srgbClr val="F79646"/>
              </a:buClr>
              <a:buFont typeface="Franklin Gothic Medium" pitchFamily="34" charset="0"/>
              <a:buChar char="•"/>
            </a:pPr>
            <a:r>
              <a:rPr lang="en-AU" sz="2200" dirty="0">
                <a:latin typeface="Franklin Gothic Book" pitchFamily="34" charset="0"/>
              </a:rPr>
              <a:t>Whether story was selected or not</a:t>
            </a:r>
          </a:p>
          <a:p>
            <a:pPr marL="742950" lvl="1" indent="-285750">
              <a:spcBef>
                <a:spcPct val="20000"/>
              </a:spcBef>
              <a:buClr>
                <a:srgbClr val="F79646"/>
              </a:buClr>
              <a:buFont typeface="Franklin Gothic Medium" pitchFamily="34" charset="0"/>
              <a:buChar char="•"/>
            </a:pPr>
            <a:r>
              <a:rPr lang="en-AU" sz="2200" dirty="0">
                <a:latin typeface="Franklin Gothic Book" pitchFamily="34" charset="0"/>
              </a:rPr>
              <a:t>Whether any recommendations need to be made and/or acted upon as a result of the story</a:t>
            </a:r>
          </a:p>
          <a:p>
            <a:endParaRPr lang="en-AU" dirty="0"/>
          </a:p>
        </p:txBody>
      </p:sp>
    </p:spTree>
    <p:extLst>
      <p:ext uri="{BB962C8B-B14F-4D97-AF65-F5344CB8AC3E}">
        <p14:creationId xmlns:p14="http://schemas.microsoft.com/office/powerpoint/2010/main" val="2708390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Meta-analysis</a:t>
            </a:r>
            <a:endParaRPr lang="en-AU" dirty="0"/>
          </a:p>
        </p:txBody>
      </p:sp>
      <p:sp>
        <p:nvSpPr>
          <p:cNvPr id="3" name="Content Placeholder 2"/>
          <p:cNvSpPr>
            <a:spLocks noGrp="1"/>
          </p:cNvSpPr>
          <p:nvPr>
            <p:ph idx="1"/>
          </p:nvPr>
        </p:nvSpPr>
        <p:spPr/>
        <p:txBody>
          <a:bodyPr/>
          <a:lstStyle/>
          <a:p>
            <a:pPr marL="457200" lvl="0" indent="-457200">
              <a:spcBef>
                <a:spcPct val="20000"/>
              </a:spcBef>
              <a:buClr>
                <a:srgbClr val="F68D36"/>
              </a:buClr>
              <a:buFont typeface="Arial" panose="020B0604020202020204" pitchFamily="34" charset="0"/>
              <a:buChar char="•"/>
              <a:tabLst/>
            </a:pPr>
            <a:r>
              <a:rPr lang="en-AU" sz="2800" dirty="0"/>
              <a:t>If you have a record of information about your stories, you can conduct ‘meta-monitoring’</a:t>
            </a:r>
          </a:p>
          <a:p>
            <a:pPr marL="457200" lvl="0" indent="-457200">
              <a:spcBef>
                <a:spcPct val="20000"/>
              </a:spcBef>
              <a:buClr>
                <a:srgbClr val="F68D36"/>
              </a:buClr>
              <a:buFont typeface="Arial" panose="020B0604020202020204" pitchFamily="34" charset="0"/>
              <a:buChar char="•"/>
              <a:tabLst/>
            </a:pPr>
            <a:r>
              <a:rPr lang="en-AU" sz="2800" dirty="0"/>
              <a:t>Meta-monitoring looks for patterns across the stories that are collected or selected. </a:t>
            </a:r>
          </a:p>
          <a:p>
            <a:pPr lvl="0">
              <a:spcBef>
                <a:spcPct val="20000"/>
              </a:spcBef>
              <a:buClr>
                <a:srgbClr val="F68D36"/>
              </a:buClr>
              <a:tabLst/>
            </a:pPr>
            <a:endParaRPr lang="en-AU" sz="2800" dirty="0"/>
          </a:p>
          <a:p>
            <a:pPr lvl="0">
              <a:spcBef>
                <a:spcPct val="20000"/>
              </a:spcBef>
              <a:buClr>
                <a:srgbClr val="F68D36"/>
              </a:buClr>
              <a:tabLst/>
            </a:pPr>
            <a:r>
              <a:rPr lang="en-AU" sz="2800" dirty="0"/>
              <a:t>For example: </a:t>
            </a:r>
          </a:p>
          <a:p>
            <a:pPr marL="742950" lvl="1" indent="-285750">
              <a:spcBef>
                <a:spcPct val="20000"/>
              </a:spcBef>
              <a:buClr>
                <a:srgbClr val="F79646"/>
              </a:buClr>
              <a:buFont typeface="Franklin Gothic Medium" pitchFamily="34" charset="0"/>
              <a:buChar char="•"/>
            </a:pPr>
            <a:r>
              <a:rPr lang="en-AU" sz="2400" dirty="0">
                <a:latin typeface="Franklin Gothic Book" pitchFamily="34" charset="0"/>
              </a:rPr>
              <a:t>Are more stories collected from particular stakeholder groups or locations?</a:t>
            </a:r>
          </a:p>
          <a:p>
            <a:pPr marL="742950" lvl="1" indent="-285750">
              <a:spcBef>
                <a:spcPct val="20000"/>
              </a:spcBef>
              <a:buClr>
                <a:srgbClr val="F79646"/>
              </a:buClr>
              <a:buFont typeface="Franklin Gothic Medium" pitchFamily="34" charset="0"/>
              <a:buChar char="•"/>
            </a:pPr>
            <a:r>
              <a:rPr lang="en-AU" sz="2400" dirty="0">
                <a:latin typeface="Franklin Gothic Book" pitchFamily="34" charset="0"/>
              </a:rPr>
              <a:t>Are particular types of stories being selected? </a:t>
            </a:r>
          </a:p>
          <a:p>
            <a:pPr marL="742950" lvl="1" indent="-285750">
              <a:spcBef>
                <a:spcPct val="20000"/>
              </a:spcBef>
              <a:buClr>
                <a:srgbClr val="F79646"/>
              </a:buClr>
              <a:buFont typeface="Franklin Gothic Medium" pitchFamily="34" charset="0"/>
              <a:buChar char="•"/>
            </a:pPr>
            <a:r>
              <a:rPr lang="en-AU" sz="2400" dirty="0">
                <a:latin typeface="Franklin Gothic Book" pitchFamily="34" charset="0"/>
              </a:rPr>
              <a:t>Are there gaps in stories collected?</a:t>
            </a:r>
          </a:p>
          <a:p>
            <a:endParaRPr lang="en-AU" dirty="0"/>
          </a:p>
        </p:txBody>
      </p:sp>
    </p:spTree>
    <p:extLst>
      <p:ext uri="{BB962C8B-B14F-4D97-AF65-F5344CB8AC3E}">
        <p14:creationId xmlns:p14="http://schemas.microsoft.com/office/powerpoint/2010/main" val="3570400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analysis</a:t>
            </a:r>
            <a:endParaRPr lang="en-AU" dirty="0"/>
          </a:p>
        </p:txBody>
      </p:sp>
      <p:sp>
        <p:nvSpPr>
          <p:cNvPr id="3" name="Content Placeholder 2"/>
          <p:cNvSpPr>
            <a:spLocks noGrp="1"/>
          </p:cNvSpPr>
          <p:nvPr>
            <p:ph idx="1"/>
          </p:nvPr>
        </p:nvSpPr>
        <p:spPr/>
        <p:txBody>
          <a:bodyPr>
            <a:normAutofit lnSpcReduction="10000"/>
          </a:bodyPr>
          <a:lstStyle/>
          <a:p>
            <a:pPr lvl="0">
              <a:spcBef>
                <a:spcPct val="20000"/>
              </a:spcBef>
              <a:buClr>
                <a:srgbClr val="F68D36"/>
              </a:buClr>
              <a:tabLst/>
            </a:pPr>
            <a:r>
              <a:rPr lang="en-AU" sz="2600" dirty="0"/>
              <a:t>The core MSC process involves collecting stories, selecting stories and providing feedback. </a:t>
            </a:r>
          </a:p>
          <a:p>
            <a:pPr lvl="0">
              <a:spcBef>
                <a:spcPct val="20000"/>
              </a:spcBef>
              <a:buClr>
                <a:srgbClr val="F68D36"/>
              </a:buClr>
              <a:tabLst/>
            </a:pPr>
            <a:endParaRPr lang="en-AU" sz="2600" dirty="0"/>
          </a:p>
          <a:p>
            <a:pPr lvl="0">
              <a:spcBef>
                <a:spcPct val="20000"/>
              </a:spcBef>
              <a:buClr>
                <a:srgbClr val="F68D36"/>
              </a:buClr>
              <a:tabLst/>
            </a:pPr>
            <a:endParaRPr lang="en-AU" sz="2600" dirty="0"/>
          </a:p>
          <a:p>
            <a:pPr lvl="0">
              <a:spcBef>
                <a:spcPct val="20000"/>
              </a:spcBef>
              <a:buClr>
                <a:srgbClr val="F68D36"/>
              </a:buClr>
              <a:tabLst/>
            </a:pPr>
            <a:endParaRPr lang="en-AU" sz="2600" dirty="0"/>
          </a:p>
          <a:p>
            <a:pPr lvl="0">
              <a:spcBef>
                <a:spcPct val="20000"/>
              </a:spcBef>
              <a:buClr>
                <a:srgbClr val="F68D36"/>
              </a:buClr>
              <a:tabLst/>
            </a:pPr>
            <a:endParaRPr lang="en-AU" sz="2600" dirty="0"/>
          </a:p>
          <a:p>
            <a:pPr lvl="0">
              <a:spcBef>
                <a:spcPct val="20000"/>
              </a:spcBef>
              <a:spcAft>
                <a:spcPts val="1200"/>
              </a:spcAft>
              <a:buClr>
                <a:srgbClr val="F68D36"/>
              </a:buClr>
              <a:tabLst/>
            </a:pPr>
            <a:r>
              <a:rPr lang="en-AU" sz="2600" dirty="0"/>
              <a:t>But you can go further! Your MSC stories are a rich source of data. </a:t>
            </a:r>
          </a:p>
          <a:p>
            <a:pPr lvl="0">
              <a:spcBef>
                <a:spcPct val="20000"/>
              </a:spcBef>
              <a:buClr>
                <a:srgbClr val="F68D36"/>
              </a:buClr>
              <a:tabLst/>
            </a:pPr>
            <a:r>
              <a:rPr lang="en-AU" sz="2600" dirty="0"/>
              <a:t>Secondary analysis refers to the process used to delve into stories more deeply, and can involve a variety of methods.</a:t>
            </a:r>
          </a:p>
          <a:p>
            <a:endParaRPr lang="en-AU" dirty="0"/>
          </a:p>
        </p:txBody>
      </p:sp>
      <p:grpSp>
        <p:nvGrpSpPr>
          <p:cNvPr id="4" name="Group 3"/>
          <p:cNvGrpSpPr/>
          <p:nvPr/>
        </p:nvGrpSpPr>
        <p:grpSpPr>
          <a:xfrm>
            <a:off x="1043608" y="2060848"/>
            <a:ext cx="2438643" cy="1346002"/>
            <a:chOff x="0" y="1415342"/>
            <a:chExt cx="2438643" cy="1346002"/>
          </a:xfrm>
        </p:grpSpPr>
        <p:sp>
          <p:nvSpPr>
            <p:cNvPr id="5" name="Rounded Rectangle 4"/>
            <p:cNvSpPr/>
            <p:nvPr/>
          </p:nvSpPr>
          <p:spPr>
            <a:xfrm>
              <a:off x="0" y="1415342"/>
              <a:ext cx="2438643" cy="1346002"/>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Rounded Rectangle 4"/>
            <p:cNvSpPr/>
            <p:nvPr/>
          </p:nvSpPr>
          <p:spPr>
            <a:xfrm>
              <a:off x="65706" y="1481048"/>
              <a:ext cx="2307231" cy="1214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a:t>Core MSC Process</a:t>
              </a:r>
            </a:p>
          </p:txBody>
        </p:sp>
      </p:grpSp>
      <p:grpSp>
        <p:nvGrpSpPr>
          <p:cNvPr id="7" name="Group 6"/>
          <p:cNvGrpSpPr/>
          <p:nvPr/>
        </p:nvGrpSpPr>
        <p:grpSpPr>
          <a:xfrm>
            <a:off x="3549001" y="2204864"/>
            <a:ext cx="4335367" cy="1076802"/>
            <a:chOff x="2438643" y="1549944"/>
            <a:chExt cx="4335367" cy="1076802"/>
          </a:xfrm>
        </p:grpSpPr>
        <p:sp>
          <p:nvSpPr>
            <p:cNvPr id="8" name="Round Same Side Corner Rectangle 7"/>
            <p:cNvSpPr/>
            <p:nvPr/>
          </p:nvSpPr>
          <p:spPr>
            <a:xfrm rot="5400000">
              <a:off x="4067926" y="-79339"/>
              <a:ext cx="1076802" cy="4335367"/>
            </a:xfrm>
            <a:prstGeom prst="round2SameRect">
              <a:avLst/>
            </a:prstGeom>
            <a:solidFill>
              <a:schemeClr val="accent1">
                <a:lumMod val="60000"/>
                <a:lumOff val="40000"/>
              </a:scheme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2438644" y="1602508"/>
              <a:ext cx="4282802" cy="971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2000" kern="1200" dirty="0"/>
                <a:t>Collect stories</a:t>
              </a:r>
            </a:p>
            <a:p>
              <a:pPr marL="171450" lvl="1" indent="-171450" algn="l" defTabSz="711200">
                <a:lnSpc>
                  <a:spcPct val="90000"/>
                </a:lnSpc>
                <a:spcBef>
                  <a:spcPct val="0"/>
                </a:spcBef>
                <a:spcAft>
                  <a:spcPct val="15000"/>
                </a:spcAft>
                <a:buChar char="••"/>
              </a:pPr>
              <a:r>
                <a:rPr lang="en-US" sz="2000" kern="1200" dirty="0"/>
                <a:t>Select stories</a:t>
              </a:r>
              <a:endParaRPr lang="en-AU" sz="2000" kern="1200" dirty="0"/>
            </a:p>
            <a:p>
              <a:pPr marL="171450" lvl="1" indent="-171450" algn="l" defTabSz="711200">
                <a:lnSpc>
                  <a:spcPct val="90000"/>
                </a:lnSpc>
                <a:spcBef>
                  <a:spcPct val="0"/>
                </a:spcBef>
                <a:spcAft>
                  <a:spcPct val="15000"/>
                </a:spcAft>
                <a:buChar char="••"/>
              </a:pPr>
              <a:r>
                <a:rPr lang="en-AU" sz="2000" kern="1200" dirty="0"/>
                <a:t>Feedback</a:t>
              </a:r>
            </a:p>
          </p:txBody>
        </p:sp>
      </p:grpSp>
    </p:spTree>
    <p:extLst>
      <p:ext uri="{BB962C8B-B14F-4D97-AF65-F5344CB8AC3E}">
        <p14:creationId xmlns:p14="http://schemas.microsoft.com/office/powerpoint/2010/main" val="1589920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secondary analysis</a:t>
            </a:r>
            <a:endParaRPr lang="en-AU" dirty="0"/>
          </a:p>
        </p:txBody>
      </p:sp>
      <p:sp>
        <p:nvSpPr>
          <p:cNvPr id="3" name="Content Placeholder 2"/>
          <p:cNvSpPr>
            <a:spLocks noGrp="1"/>
          </p:cNvSpPr>
          <p:nvPr>
            <p:ph idx="1"/>
          </p:nvPr>
        </p:nvSpPr>
        <p:spPr>
          <a:xfrm>
            <a:off x="822960" y="1100628"/>
            <a:ext cx="6773376" cy="3768532"/>
          </a:xfrm>
        </p:spPr>
        <p:txBody>
          <a:bodyPr>
            <a:normAutofit/>
          </a:bodyPr>
          <a:lstStyle/>
          <a:p>
            <a:pPr marL="342900" indent="-342900">
              <a:lnSpc>
                <a:spcPct val="120000"/>
              </a:lnSpc>
              <a:spcBef>
                <a:spcPct val="20000"/>
              </a:spcBef>
              <a:spcAft>
                <a:spcPts val="1000"/>
              </a:spcAft>
              <a:buClr>
                <a:srgbClr val="F68D36"/>
              </a:buClr>
              <a:buFont typeface="Franklin Gothic Medium" pitchFamily="34" charset="0"/>
              <a:buChar char="•"/>
              <a:tabLst/>
            </a:pPr>
            <a:r>
              <a:rPr lang="en-GB" sz="2400" dirty="0"/>
              <a:t>To identity </a:t>
            </a:r>
            <a:r>
              <a:rPr lang="en-GB" sz="2400" dirty="0">
                <a:latin typeface="Franklin Gothic Medium" pitchFamily="34" charset="0"/>
              </a:rPr>
              <a:t>types of MSCs </a:t>
            </a:r>
            <a:endParaRPr lang="en-GB" sz="2400" dirty="0"/>
          </a:p>
          <a:p>
            <a:pPr marL="342900" lvl="0" indent="-342900">
              <a:lnSpc>
                <a:spcPct val="120000"/>
              </a:lnSpc>
              <a:spcBef>
                <a:spcPct val="20000"/>
              </a:spcBef>
              <a:spcAft>
                <a:spcPts val="1000"/>
              </a:spcAft>
              <a:buClr>
                <a:srgbClr val="F68D36"/>
              </a:buClr>
              <a:buFont typeface="Franklin Gothic Medium" pitchFamily="34" charset="0"/>
              <a:buChar char="•"/>
              <a:tabLst/>
            </a:pPr>
            <a:r>
              <a:rPr lang="en-GB" sz="2400" dirty="0"/>
              <a:t>To identify </a:t>
            </a:r>
            <a:r>
              <a:rPr lang="en-GB" sz="2400" dirty="0">
                <a:latin typeface="Franklin Gothic Medium" pitchFamily="34" charset="0"/>
              </a:rPr>
              <a:t>differences and similarities </a:t>
            </a:r>
            <a:r>
              <a:rPr lang="en-GB" sz="2400" dirty="0"/>
              <a:t>between different </a:t>
            </a:r>
            <a:r>
              <a:rPr lang="en-GB" sz="2400" b="1" dirty="0"/>
              <a:t>stakeholders</a:t>
            </a:r>
            <a:r>
              <a:rPr lang="en-GB" sz="2400" dirty="0"/>
              <a:t> in terms of their views of what are MSCs</a:t>
            </a:r>
            <a:endParaRPr lang="en-AU" sz="2400" dirty="0"/>
          </a:p>
          <a:p>
            <a:pPr marL="342900" lvl="0" indent="-342900">
              <a:lnSpc>
                <a:spcPct val="120000"/>
              </a:lnSpc>
              <a:spcBef>
                <a:spcPct val="20000"/>
              </a:spcBef>
              <a:spcAft>
                <a:spcPts val="1000"/>
              </a:spcAft>
              <a:buClr>
                <a:srgbClr val="F68D36"/>
              </a:buClr>
              <a:buFont typeface="Franklin Gothic Medium" pitchFamily="34" charset="0"/>
              <a:buChar char="•"/>
              <a:tabLst/>
            </a:pPr>
            <a:r>
              <a:rPr lang="en-GB" sz="2400" dirty="0"/>
              <a:t>To analyse the </a:t>
            </a:r>
            <a:r>
              <a:rPr lang="en-GB" sz="2400" dirty="0">
                <a:latin typeface="Franklin Gothic Medium" pitchFamily="34" charset="0"/>
              </a:rPr>
              <a:t>consequences</a:t>
            </a:r>
            <a:r>
              <a:rPr lang="en-GB" sz="2400" dirty="0"/>
              <a:t> </a:t>
            </a:r>
            <a:r>
              <a:rPr lang="en-GB" sz="2400" b="1" dirty="0"/>
              <a:t>and/or causes </a:t>
            </a:r>
            <a:r>
              <a:rPr lang="en-GB" sz="2400" dirty="0"/>
              <a:t>of the MSCs</a:t>
            </a:r>
          </a:p>
          <a:p>
            <a:endParaRPr lang="en-AU" dirty="0"/>
          </a:p>
        </p:txBody>
      </p:sp>
    </p:spTree>
    <p:extLst>
      <p:ext uri="{BB962C8B-B14F-4D97-AF65-F5344CB8AC3E}">
        <p14:creationId xmlns:p14="http://schemas.microsoft.com/office/powerpoint/2010/main" val="1645868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1DE5-376D-4D7E-AA56-B64B147D0BA4}"/>
              </a:ext>
            </a:extLst>
          </p:cNvPr>
          <p:cNvSpPr>
            <a:spLocks noGrp="1"/>
          </p:cNvSpPr>
          <p:nvPr>
            <p:ph type="title"/>
          </p:nvPr>
        </p:nvSpPr>
        <p:spPr>
          <a:xfrm>
            <a:off x="827584" y="1196752"/>
            <a:ext cx="7344816" cy="216024"/>
          </a:xfrm>
        </p:spPr>
        <p:txBody>
          <a:bodyPr/>
          <a:lstStyle/>
          <a:p>
            <a:r>
              <a:rPr lang="en-AU" dirty="0"/>
              <a:t>Secondary analysis; thematic.</a:t>
            </a:r>
            <a:br>
              <a:rPr lang="en-AU" dirty="0"/>
            </a:br>
            <a:r>
              <a:rPr lang="en-AU" dirty="0"/>
              <a:t>Let’s look at all of our story outcomes and ask…</a:t>
            </a:r>
          </a:p>
        </p:txBody>
      </p:sp>
      <p:sp>
        <p:nvSpPr>
          <p:cNvPr id="3" name="Content Placeholder 2">
            <a:extLst>
              <a:ext uri="{FF2B5EF4-FFF2-40B4-BE49-F238E27FC236}">
                <a16:creationId xmlns:a16="http://schemas.microsoft.com/office/drawing/2014/main" id="{DDBDE4C7-C3D6-4CCD-94F6-1CDAC2F16CE2}"/>
              </a:ext>
            </a:extLst>
          </p:cNvPr>
          <p:cNvSpPr>
            <a:spLocks noGrp="1"/>
          </p:cNvSpPr>
          <p:nvPr>
            <p:ph idx="1"/>
          </p:nvPr>
        </p:nvSpPr>
        <p:spPr>
          <a:xfrm>
            <a:off x="827584" y="1988840"/>
            <a:ext cx="7776864" cy="3168352"/>
          </a:xfrm>
        </p:spPr>
        <p:txBody>
          <a:bodyPr>
            <a:normAutofit fontScale="92500" lnSpcReduction="20000"/>
          </a:bodyPr>
          <a:lstStyle/>
          <a:p>
            <a:endParaRPr lang="en-AU" dirty="0"/>
          </a:p>
          <a:p>
            <a:pPr marL="342900" indent="-342900">
              <a:buFont typeface="Arial" panose="020B0604020202020204" pitchFamily="34" charset="0"/>
              <a:buChar char="•"/>
            </a:pPr>
            <a:r>
              <a:rPr lang="en-AU" dirty="0"/>
              <a:t>How could we group these?</a:t>
            </a:r>
          </a:p>
          <a:p>
            <a:pPr marL="342900" indent="-342900">
              <a:buFont typeface="Arial" panose="020B0604020202020204" pitchFamily="34" charset="0"/>
              <a:buChar char="•"/>
            </a:pPr>
            <a:r>
              <a:rPr lang="en-AU" dirty="0"/>
              <a:t>What do we see? </a:t>
            </a:r>
          </a:p>
          <a:p>
            <a:pPr marL="342900" indent="-342900">
              <a:buFont typeface="Arial" panose="020B0604020202020204" pitchFamily="34" charset="0"/>
              <a:buChar char="•"/>
            </a:pPr>
            <a:r>
              <a:rPr lang="en-AU" dirty="0"/>
              <a:t>Do they confirm anything? </a:t>
            </a:r>
          </a:p>
          <a:p>
            <a:pPr marL="342900" indent="-342900">
              <a:buFont typeface="Arial" panose="020B0604020202020204" pitchFamily="34" charset="0"/>
              <a:buChar char="•"/>
            </a:pPr>
            <a:r>
              <a:rPr lang="en-AU" dirty="0"/>
              <a:t>Are they telling us anything new? </a:t>
            </a:r>
          </a:p>
          <a:p>
            <a:pPr marL="342900" indent="-342900">
              <a:buFont typeface="Arial" panose="020B0604020202020204" pitchFamily="34" charset="0"/>
              <a:buChar char="•"/>
            </a:pPr>
            <a:r>
              <a:rPr lang="en-AU" dirty="0"/>
              <a:t>Is anything not being said?</a:t>
            </a:r>
          </a:p>
          <a:p>
            <a:pPr marL="342900" indent="-342900">
              <a:buFont typeface="Arial" panose="020B0604020202020204" pitchFamily="34" charset="0"/>
              <a:buChar char="•"/>
            </a:pPr>
            <a:r>
              <a:rPr lang="en-AU" dirty="0"/>
              <a:t>What further questions do they provoke?</a:t>
            </a:r>
          </a:p>
          <a:p>
            <a:pPr marL="342900" indent="-342900">
              <a:buFont typeface="Arial" panose="020B0604020202020204" pitchFamily="34" charset="0"/>
              <a:buChar char="•"/>
            </a:pPr>
            <a:r>
              <a:rPr lang="en-AU" dirty="0"/>
              <a:t>Do they connect with the overall program aims?</a:t>
            </a:r>
          </a:p>
        </p:txBody>
      </p:sp>
    </p:spTree>
    <p:extLst>
      <p:ext uri="{BB962C8B-B14F-4D97-AF65-F5344CB8AC3E}">
        <p14:creationId xmlns:p14="http://schemas.microsoft.com/office/powerpoint/2010/main" val="301514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Process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142121"/>
              </p:ext>
            </p:extLst>
          </p:nvPr>
        </p:nvGraphicFramePr>
        <p:xfrm>
          <a:off x="822325" y="1100138"/>
          <a:ext cx="7521575"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986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and communication</a:t>
            </a:r>
            <a:endParaRPr lang="en-AU" dirty="0"/>
          </a:p>
        </p:txBody>
      </p:sp>
      <p:sp>
        <p:nvSpPr>
          <p:cNvPr id="3" name="Content Placeholder 2"/>
          <p:cNvSpPr>
            <a:spLocks noGrp="1"/>
          </p:cNvSpPr>
          <p:nvPr>
            <p:ph idx="1"/>
          </p:nvPr>
        </p:nvSpPr>
        <p:spPr/>
        <p:txBody>
          <a:bodyPr>
            <a:normAutofit fontScale="92500"/>
          </a:bodyPr>
          <a:lstStyle/>
          <a:p>
            <a:pPr lvl="0">
              <a:spcBef>
                <a:spcPct val="20000"/>
              </a:spcBef>
              <a:buClr>
                <a:srgbClr val="F68D36"/>
              </a:buClr>
              <a:tabLst/>
            </a:pPr>
            <a:r>
              <a:rPr lang="en-US" sz="2800" dirty="0"/>
              <a:t>Stories provide useful information about what is happening on the ground </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can be useful learning for others involved in similar initiatives</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can be a good way of promoting the voice of community members.</a:t>
            </a:r>
          </a:p>
          <a:p>
            <a:pPr marL="457200" lvl="1" indent="0">
              <a:spcBef>
                <a:spcPct val="20000"/>
              </a:spcBef>
              <a:buClr>
                <a:srgbClr val="F79646"/>
              </a:buClr>
              <a:buNone/>
            </a:pPr>
            <a:endParaRPr lang="en-AU" sz="2400" dirty="0">
              <a:latin typeface="Franklin Gothic Book" pitchFamily="34" charset="0"/>
            </a:endParaRPr>
          </a:p>
          <a:p>
            <a:pPr lvl="0">
              <a:spcBef>
                <a:spcPct val="20000"/>
              </a:spcBef>
              <a:buClr>
                <a:srgbClr val="F68D36"/>
              </a:buClr>
              <a:tabLst/>
            </a:pPr>
            <a:r>
              <a:rPr lang="en-US" sz="2800" dirty="0">
                <a:latin typeface="Franklin Gothic Medium" pitchFamily="34" charset="0"/>
              </a:rPr>
              <a:t>Reporting MSC stories:</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MSC stories can be incorporated into an outcome/impact evaluation or annual report. </a:t>
            </a:r>
          </a:p>
          <a:p>
            <a:pPr marL="742950" lvl="1" indent="-285750">
              <a:spcBef>
                <a:spcPct val="20000"/>
              </a:spcBef>
              <a:buClr>
                <a:srgbClr val="F79646"/>
              </a:buClr>
              <a:buFont typeface="Franklin Gothic Medium" pitchFamily="34" charset="0"/>
              <a:buChar char="•"/>
            </a:pPr>
            <a:r>
              <a:rPr lang="en-US" sz="2600" dirty="0">
                <a:latin typeface="Franklin Gothic Book" pitchFamily="34" charset="0"/>
              </a:rPr>
              <a:t>Sometimes they are used as a standalone booklet</a:t>
            </a:r>
            <a:r>
              <a:rPr lang="en-US" sz="2400" dirty="0">
                <a:latin typeface="Franklin Gothic Book" pitchFamily="34" charset="0"/>
              </a:rPr>
              <a:t>.</a:t>
            </a:r>
          </a:p>
          <a:p>
            <a:endParaRPr lang="en-AU" dirty="0"/>
          </a:p>
        </p:txBody>
      </p:sp>
    </p:spTree>
    <p:extLst>
      <p:ext uri="{BB962C8B-B14F-4D97-AF65-F5344CB8AC3E}">
        <p14:creationId xmlns:p14="http://schemas.microsoft.com/office/powerpoint/2010/main" val="11148290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6081" y="190500"/>
            <a:ext cx="5811838"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082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560" y="1268760"/>
            <a:ext cx="8136904" cy="2016224"/>
          </a:xfrm>
        </p:spPr>
        <p:txBody>
          <a:bodyPr/>
          <a:lstStyle/>
          <a:p>
            <a:r>
              <a:rPr lang="en-US" sz="5400" dirty="0"/>
              <a:t>Tips for training others</a:t>
            </a:r>
            <a:br>
              <a:rPr lang="en-US" dirty="0"/>
            </a:br>
            <a:endParaRPr lang="en-AU" sz="3200" dirty="0">
              <a:solidFill>
                <a:schemeClr val="tx1"/>
              </a:solidFill>
            </a:endParaRPr>
          </a:p>
        </p:txBody>
      </p:sp>
    </p:spTree>
    <p:extLst>
      <p:ext uri="{BB962C8B-B14F-4D97-AF65-F5344CB8AC3E}">
        <p14:creationId xmlns:p14="http://schemas.microsoft.com/office/powerpoint/2010/main" val="1010749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Teaching MSC to others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Best learning comes from having a go</a:t>
            </a:r>
          </a:p>
          <a:p>
            <a:pPr marL="342900" indent="-342900">
              <a:buFont typeface="Arial" panose="020B0604020202020204" pitchFamily="34" charset="0"/>
              <a:buChar char="•"/>
            </a:pPr>
            <a:r>
              <a:rPr lang="en-AU" dirty="0"/>
              <a:t>Utilise the available resources for training – </a:t>
            </a:r>
          </a:p>
          <a:p>
            <a:pPr marL="357188"/>
            <a:r>
              <a:rPr lang="en-AU" dirty="0"/>
              <a:t>free online content &amp; take homes from today</a:t>
            </a:r>
          </a:p>
          <a:p>
            <a:pPr marL="342900" indent="-342900">
              <a:buFont typeface="Arial" panose="020B0604020202020204" pitchFamily="34" charset="0"/>
              <a:buChar char="•"/>
            </a:pPr>
            <a:r>
              <a:rPr lang="en-AU" dirty="0"/>
              <a:t>Contextualise or adapt to suit use </a:t>
            </a:r>
          </a:p>
          <a:p>
            <a:pPr marL="342900" indent="-342900">
              <a:buFont typeface="Arial" panose="020B0604020202020204" pitchFamily="34" charset="0"/>
              <a:buChar char="•"/>
            </a:pPr>
            <a:r>
              <a:rPr lang="en-AU" dirty="0"/>
              <a:t>Help work out logistics </a:t>
            </a:r>
            <a:br>
              <a:rPr lang="en-AU" dirty="0"/>
            </a:br>
            <a:r>
              <a:rPr lang="en-AU" dirty="0" err="1"/>
              <a:t>eg</a:t>
            </a:r>
            <a:r>
              <a:rPr lang="en-AU" dirty="0"/>
              <a:t>. Recording and documenting</a:t>
            </a:r>
          </a:p>
          <a:p>
            <a:pPr marL="342900" indent="-342900">
              <a:buFont typeface="Arial" panose="020B0604020202020204" pitchFamily="34" charset="0"/>
              <a:buChar char="•"/>
            </a:pPr>
            <a:r>
              <a:rPr lang="en-AU" dirty="0"/>
              <a:t>Have consistent ethical protocols</a:t>
            </a:r>
          </a:p>
          <a:p>
            <a:pPr marL="342900" indent="-342900">
              <a:buFont typeface="Arial" panose="020B0604020202020204" pitchFamily="34" charset="0"/>
              <a:buChar char="•"/>
            </a:pPr>
            <a:r>
              <a:rPr lang="en-AU" dirty="0"/>
              <a:t>Buddy up, at least for first one or two</a:t>
            </a:r>
          </a:p>
          <a:p>
            <a:pPr marL="342900" indent="-342900">
              <a:buFont typeface="Arial" panose="020B0604020202020204" pitchFamily="34" charset="0"/>
              <a:buChar char="•"/>
            </a:pPr>
            <a:r>
              <a:rPr lang="en-AU" dirty="0"/>
              <a:t>Tools/framework for cross story analysis</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557452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br>
            <a:br>
              <a:rPr lang="en-AU" dirty="0"/>
            </a:br>
            <a:br>
              <a:rPr lang="en-AU" dirty="0"/>
            </a:br>
            <a:br>
              <a:rPr lang="en-AU" dirty="0"/>
            </a:br>
            <a:br>
              <a:rPr lang="en-AU" dirty="0"/>
            </a:br>
            <a:r>
              <a:rPr lang="en-AU" dirty="0"/>
              <a:t>Where to from now for you?</a:t>
            </a:r>
            <a:br>
              <a:rPr lang="en-AU" dirty="0"/>
            </a:br>
            <a:br>
              <a:rPr lang="en-AU" dirty="0"/>
            </a:br>
            <a:br>
              <a:rPr lang="en-AU" dirty="0"/>
            </a:br>
            <a:br>
              <a:rPr lang="en-AU" dirty="0"/>
            </a:br>
            <a:br>
              <a:rPr lang="en-AU" dirty="0"/>
            </a:br>
            <a:endParaRPr lang="en-AU" dirty="0"/>
          </a:p>
        </p:txBody>
      </p:sp>
      <p:sp>
        <p:nvSpPr>
          <p:cNvPr id="5" name="Content Placeholder 4">
            <a:extLst>
              <a:ext uri="{FF2B5EF4-FFF2-40B4-BE49-F238E27FC236}">
                <a16:creationId xmlns:a16="http://schemas.microsoft.com/office/drawing/2014/main" id="{F1E2C8AA-035B-4E40-B001-D1A720A97B9D}"/>
              </a:ext>
            </a:extLst>
          </p:cNvPr>
          <p:cNvSpPr>
            <a:spLocks noGrp="1"/>
          </p:cNvSpPr>
          <p:nvPr>
            <p:ph idx="1"/>
          </p:nvPr>
        </p:nvSpPr>
        <p:spPr>
          <a:xfrm>
            <a:off x="611560" y="1124744"/>
            <a:ext cx="8368982" cy="4464496"/>
          </a:xfrm>
        </p:spPr>
        <p:txBody>
          <a:bodyPr>
            <a:normAutofit fontScale="85000" lnSpcReduction="20000"/>
          </a:bodyPr>
          <a:lstStyle/>
          <a:p>
            <a:endParaRPr lang="en-AU" dirty="0"/>
          </a:p>
          <a:p>
            <a:pPr marL="457200" indent="-457200">
              <a:buFont typeface="Arial" panose="020B0604020202020204" pitchFamily="34" charset="0"/>
              <a:buChar char="•"/>
            </a:pPr>
            <a:r>
              <a:rPr lang="en-AU" sz="3600" dirty="0"/>
              <a:t>What are the strengths you see of using MSC?</a:t>
            </a:r>
          </a:p>
          <a:p>
            <a:pPr marL="457200" indent="-457200">
              <a:buFont typeface="Arial" panose="020B0604020202020204" pitchFamily="34" charset="0"/>
              <a:buChar char="•"/>
            </a:pPr>
            <a:r>
              <a:rPr lang="en-AU" sz="3600" dirty="0"/>
              <a:t>What are the challenges or weaknesses?</a:t>
            </a:r>
          </a:p>
          <a:p>
            <a:pPr marL="457200" indent="-457200">
              <a:buFont typeface="Arial" panose="020B0604020202020204" pitchFamily="34" charset="0"/>
              <a:buChar char="•"/>
            </a:pPr>
            <a:r>
              <a:rPr lang="en-AU" sz="3600" dirty="0"/>
              <a:t>What are the first steps for you to take to begin using MSC well?</a:t>
            </a:r>
          </a:p>
          <a:p>
            <a:pPr marL="457200" indent="-457200">
              <a:buFont typeface="Arial" panose="020B0604020202020204" pitchFamily="34" charset="0"/>
              <a:buChar char="•"/>
            </a:pPr>
            <a:r>
              <a:rPr lang="en-AU" sz="3600" dirty="0"/>
              <a:t>What barriers might there be? </a:t>
            </a:r>
          </a:p>
          <a:p>
            <a:pPr marL="457200" indent="-457200">
              <a:buFont typeface="Arial" panose="020B0604020202020204" pitchFamily="34" charset="0"/>
              <a:buChar char="•"/>
            </a:pPr>
            <a:r>
              <a:rPr lang="en-AU" sz="3600" dirty="0"/>
              <a:t>How would you address those to ensure success?</a:t>
            </a:r>
          </a:p>
          <a:p>
            <a:pPr marL="457200" indent="-457200">
              <a:buFont typeface="Arial" panose="020B0604020202020204" pitchFamily="34" charset="0"/>
              <a:buChar char="•"/>
            </a:pPr>
            <a:r>
              <a:rPr lang="en-AU" sz="3600" dirty="0"/>
              <a:t>What is YOUR role to support the use of MSC?</a:t>
            </a:r>
          </a:p>
          <a:p>
            <a:pPr marL="457200" indent="-457200">
              <a:buFont typeface="Arial" panose="020B0604020202020204" pitchFamily="34" charset="0"/>
              <a:buChar char="•"/>
            </a:pPr>
            <a:r>
              <a:rPr lang="en-AU" sz="3600" dirty="0"/>
              <a:t>Any other questions/considerations? </a:t>
            </a:r>
          </a:p>
        </p:txBody>
      </p:sp>
    </p:spTree>
    <p:extLst>
      <p:ext uri="{BB962C8B-B14F-4D97-AF65-F5344CB8AC3E}">
        <p14:creationId xmlns:p14="http://schemas.microsoft.com/office/powerpoint/2010/main" val="3424046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endParaRPr lang="en-AU" dirty="0"/>
          </a:p>
        </p:txBody>
      </p:sp>
      <p:sp>
        <p:nvSpPr>
          <p:cNvPr id="3" name="Content Placeholder 2"/>
          <p:cNvSpPr>
            <a:spLocks noGrp="1"/>
          </p:cNvSpPr>
          <p:nvPr>
            <p:ph idx="1"/>
          </p:nvPr>
        </p:nvSpPr>
        <p:spPr>
          <a:xfrm>
            <a:off x="822960" y="1100628"/>
            <a:ext cx="7509510" cy="2688412"/>
          </a:xfrm>
        </p:spPr>
        <p:txBody>
          <a:bodyPr/>
          <a:lstStyle/>
          <a:p>
            <a:pPr marL="342900" lvl="0" indent="-342900">
              <a:spcBef>
                <a:spcPct val="20000"/>
              </a:spcBef>
              <a:buClr>
                <a:srgbClr val="F68D36"/>
              </a:buClr>
              <a:buFont typeface="Franklin Gothic Medium" pitchFamily="34" charset="0"/>
              <a:buChar char="•"/>
              <a:tabLst/>
            </a:pPr>
            <a:r>
              <a:rPr lang="en-AU" sz="2800" dirty="0"/>
              <a:t>MSC user guide</a:t>
            </a:r>
          </a:p>
          <a:p>
            <a:pPr marL="342900" lvl="0" indent="-342900">
              <a:spcBef>
                <a:spcPct val="20000"/>
              </a:spcBef>
              <a:buClr>
                <a:srgbClr val="F68D36"/>
              </a:buClr>
              <a:buFont typeface="Franklin Gothic Medium" pitchFamily="34" charset="0"/>
              <a:buChar char="•"/>
              <a:tabLst/>
            </a:pPr>
            <a:r>
              <a:rPr lang="en-AU" sz="2800" dirty="0"/>
              <a:t>Workbook</a:t>
            </a:r>
          </a:p>
          <a:p>
            <a:pPr marL="342900" lvl="0" indent="-342900">
              <a:spcBef>
                <a:spcPct val="20000"/>
              </a:spcBef>
              <a:buClr>
                <a:srgbClr val="F68D36"/>
              </a:buClr>
              <a:buFont typeface="Franklin Gothic Medium" pitchFamily="34" charset="0"/>
              <a:buChar char="•"/>
              <a:tabLst/>
            </a:pPr>
            <a:r>
              <a:rPr lang="en-AU" sz="2800" dirty="0"/>
              <a:t>Training Notes</a:t>
            </a:r>
          </a:p>
          <a:p>
            <a:pPr marL="342900" indent="-342900">
              <a:spcBef>
                <a:spcPct val="20000"/>
              </a:spcBef>
              <a:buClr>
                <a:srgbClr val="F68D36"/>
              </a:buClr>
              <a:buFont typeface="Franklin Gothic Medium" pitchFamily="34" charset="0"/>
              <a:buChar char="•"/>
              <a:tabLst/>
            </a:pPr>
            <a:r>
              <a:rPr lang="en-AU" sz="2800" dirty="0"/>
              <a:t>MSC user group</a:t>
            </a:r>
          </a:p>
          <a:p>
            <a:pPr marL="342900" lvl="0" indent="-342900">
              <a:spcBef>
                <a:spcPct val="20000"/>
              </a:spcBef>
              <a:buClr>
                <a:srgbClr val="F68D36"/>
              </a:buClr>
              <a:buFont typeface="Franklin Gothic Medium" pitchFamily="34" charset="0"/>
              <a:buChar char="•"/>
              <a:tabLst/>
            </a:pPr>
            <a:endParaRPr lang="en-AU" sz="2800" dirty="0"/>
          </a:p>
          <a:p>
            <a:endParaRPr lang="en-AU" dirty="0"/>
          </a:p>
        </p:txBody>
      </p:sp>
    </p:spTree>
    <p:extLst>
      <p:ext uri="{BB962C8B-B14F-4D97-AF65-F5344CB8AC3E}">
        <p14:creationId xmlns:p14="http://schemas.microsoft.com/office/powerpoint/2010/main" val="33169691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Thanks! </a:t>
            </a:r>
          </a:p>
        </p:txBody>
      </p:sp>
    </p:spTree>
    <p:extLst>
      <p:ext uri="{BB962C8B-B14F-4D97-AF65-F5344CB8AC3E}">
        <p14:creationId xmlns:p14="http://schemas.microsoft.com/office/powerpoint/2010/main" val="175046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The bare bones of MSC</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altLang="en-US" sz="2400" b="1" dirty="0"/>
              <a:t>Collection </a:t>
            </a:r>
            <a:r>
              <a:rPr lang="en-AU" altLang="en-US" sz="2400" dirty="0"/>
              <a:t>of stories – in response to a particular question which includes a </a:t>
            </a:r>
            <a:r>
              <a:rPr lang="en-AU" altLang="en-US" sz="2400" dirty="0">
                <a:solidFill>
                  <a:srgbClr val="FF0000"/>
                </a:solidFill>
              </a:rPr>
              <a:t>WHAT?</a:t>
            </a:r>
            <a:r>
              <a:rPr lang="en-AU" altLang="en-US" sz="2400" dirty="0"/>
              <a:t> and a </a:t>
            </a:r>
            <a:r>
              <a:rPr lang="en-AU" altLang="en-US" sz="2400" dirty="0">
                <a:solidFill>
                  <a:srgbClr val="FF0000"/>
                </a:solidFill>
              </a:rPr>
              <a:t>WHY?</a:t>
            </a:r>
          </a:p>
          <a:p>
            <a:pPr marL="342900" indent="-342900">
              <a:buFont typeface="Arial" panose="020B0604020202020204" pitchFamily="34" charset="0"/>
              <a:buChar char="•"/>
            </a:pPr>
            <a:r>
              <a:rPr lang="en-AU" altLang="en-US" sz="2400" b="1" dirty="0"/>
              <a:t>Selection</a:t>
            </a:r>
            <a:r>
              <a:rPr lang="en-AU" altLang="en-US" sz="2400" dirty="0"/>
              <a:t> of stories – review and filter</a:t>
            </a:r>
          </a:p>
          <a:p>
            <a:pPr marL="342900" indent="-342900">
              <a:buFont typeface="Arial" panose="020B0604020202020204" pitchFamily="34" charset="0"/>
              <a:buChar char="•"/>
            </a:pPr>
            <a:r>
              <a:rPr lang="en-AU" altLang="en-US" sz="2400" b="1" dirty="0"/>
              <a:t>Feedback-</a:t>
            </a:r>
            <a:r>
              <a:rPr lang="en-AU" altLang="en-US" sz="2400" dirty="0"/>
              <a:t> discuss &amp; communicate the process and  results of story selection</a:t>
            </a:r>
          </a:p>
          <a:p>
            <a:pPr marL="342900" indent="-342900">
              <a:buFont typeface="Arial" panose="020B0604020202020204" pitchFamily="34" charset="0"/>
              <a:buChar char="•"/>
            </a:pPr>
            <a:r>
              <a:rPr lang="en-AU" altLang="en-US" sz="2400" b="1" dirty="0"/>
              <a:t>Analysis &amp; Use </a:t>
            </a:r>
          </a:p>
          <a:p>
            <a:endParaRPr lang="en-AU" sz="2400" dirty="0"/>
          </a:p>
          <a:p>
            <a:endParaRPr lang="en-AU" sz="2400" dirty="0"/>
          </a:p>
          <a:p>
            <a:endParaRPr lang="en-AU" dirty="0"/>
          </a:p>
        </p:txBody>
      </p:sp>
      <p:pic>
        <p:nvPicPr>
          <p:cNvPr id="5" name="Picture 4"/>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saturation sat="0"/>
                    </a14:imgEffect>
                  </a14:imgLayer>
                </a14:imgProps>
              </a:ext>
            </a:extLst>
          </a:blip>
          <a:srcRect/>
          <a:stretch>
            <a:fillRect/>
          </a:stretch>
        </p:blipFill>
        <p:spPr bwMode="auto">
          <a:xfrm>
            <a:off x="1547664" y="3692929"/>
            <a:ext cx="5544820" cy="2320925"/>
          </a:xfrm>
          <a:prstGeom prst="rect">
            <a:avLst/>
          </a:prstGeom>
          <a:noFill/>
          <a:ln w="9525">
            <a:noFill/>
            <a:miter lim="800000"/>
            <a:headEnd/>
            <a:tailEnd/>
          </a:ln>
        </p:spPr>
      </p:pic>
    </p:spTree>
    <p:extLst>
      <p:ext uri="{BB962C8B-B14F-4D97-AF65-F5344CB8AC3E}">
        <p14:creationId xmlns:p14="http://schemas.microsoft.com/office/powerpoint/2010/main" val="19053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MSC question</a:t>
            </a:r>
            <a:endParaRPr lang="en-AU" dirty="0"/>
          </a:p>
        </p:txBody>
      </p:sp>
      <p:sp>
        <p:nvSpPr>
          <p:cNvPr id="3" name="Content Placeholder 2"/>
          <p:cNvSpPr>
            <a:spLocks noGrp="1"/>
          </p:cNvSpPr>
          <p:nvPr>
            <p:ph idx="1"/>
          </p:nvPr>
        </p:nvSpPr>
        <p:spPr/>
        <p:txBody>
          <a:bodyPr>
            <a:normAutofit/>
          </a:bodyPr>
          <a:lstStyle/>
          <a:p>
            <a:pPr marL="0" lvl="1" indent="0">
              <a:lnSpc>
                <a:spcPct val="80000"/>
              </a:lnSpc>
              <a:spcAft>
                <a:spcPts val="1200"/>
              </a:spcAft>
              <a:buClr>
                <a:schemeClr val="accent2">
                  <a:lumMod val="75000"/>
                </a:schemeClr>
              </a:buClr>
              <a:buSzPct val="95000"/>
              <a:buNone/>
              <a:defRPr/>
            </a:pPr>
            <a:r>
              <a:rPr lang="en-GB" sz="2800" dirty="0"/>
              <a:t>MSC story collection begins by searching for the answer to a simple question, such as:</a:t>
            </a:r>
          </a:p>
          <a:p>
            <a:pPr marL="53975" indent="20638">
              <a:defRPr/>
            </a:pPr>
            <a:endParaRPr lang="en-GB" sz="2800" dirty="0"/>
          </a:p>
          <a:p>
            <a:pPr marL="542925" lvl="1" indent="0">
              <a:lnSpc>
                <a:spcPct val="80000"/>
              </a:lnSpc>
              <a:spcAft>
                <a:spcPts val="1200"/>
              </a:spcAft>
              <a:buClr>
                <a:schemeClr val="accent2">
                  <a:lumMod val="75000"/>
                </a:schemeClr>
              </a:buClr>
              <a:buSzPct val="95000"/>
              <a:buNone/>
              <a:defRPr/>
            </a:pPr>
            <a:r>
              <a:rPr lang="en-GB" sz="3200" b="1" i="1" dirty="0"/>
              <a:t>“Looking back over the last year, what do you think was the most significant change as a result of your involvement in the ‘xx ‘ project?”</a:t>
            </a:r>
          </a:p>
          <a:p>
            <a:pPr marL="542925" lvl="1" indent="0">
              <a:lnSpc>
                <a:spcPct val="80000"/>
              </a:lnSpc>
              <a:spcAft>
                <a:spcPts val="1200"/>
              </a:spcAft>
              <a:buClr>
                <a:schemeClr val="accent2">
                  <a:lumMod val="75000"/>
                </a:schemeClr>
              </a:buClr>
              <a:buSzPct val="95000"/>
              <a:buNone/>
              <a:defRPr/>
            </a:pPr>
            <a:endParaRPr lang="en-GB" sz="3200" b="1" i="1" dirty="0"/>
          </a:p>
          <a:p>
            <a:pPr marL="542925" lvl="1" indent="0">
              <a:lnSpc>
                <a:spcPct val="80000"/>
              </a:lnSpc>
              <a:spcAft>
                <a:spcPts val="1200"/>
              </a:spcAft>
              <a:buClr>
                <a:schemeClr val="accent2">
                  <a:lumMod val="75000"/>
                </a:schemeClr>
              </a:buClr>
              <a:buSzPct val="95000"/>
              <a:buNone/>
              <a:defRPr/>
            </a:pPr>
            <a:r>
              <a:rPr lang="en-GB" sz="2800" dirty="0"/>
              <a:t>And then asks “Why was this significant to you?”</a:t>
            </a:r>
          </a:p>
          <a:p>
            <a:endParaRPr lang="en-AU" dirty="0"/>
          </a:p>
        </p:txBody>
      </p:sp>
    </p:spTree>
    <p:extLst>
      <p:ext uri="{BB962C8B-B14F-4D97-AF65-F5344CB8AC3E}">
        <p14:creationId xmlns:p14="http://schemas.microsoft.com/office/powerpoint/2010/main" val="9112423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brand 2016">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bodyPr vert="horz" lIns="91440" tIns="45720" rIns="91440" bIns="45720" rtlCol="0" anchor="ctr">
        <a:noAutofit/>
      </a:bodyPr>
      <a:lstStyle>
        <a:defPPr>
          <a:defRPr sz="1400" dirty="0" smtClean="0">
            <a:solidFill>
              <a:srgbClr val="CC6600"/>
            </a:solidFill>
          </a:defRPr>
        </a:defPPr>
      </a:lstStyle>
    </a:txDef>
  </a:objectDefaults>
  <a:extraClrSchemeLst/>
</a:theme>
</file>

<file path=ppt/theme/theme2.xml><?xml version="1.0" encoding="utf-8"?>
<a:theme xmlns:a="http://schemas.openxmlformats.org/drawingml/2006/main" name="1_Rebrand 2016">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bodyPr vert="horz" lIns="91440" tIns="45720" rIns="91440" bIns="45720" rtlCol="0" anchor="ctr">
        <a:noAutofit/>
      </a:bodyPr>
      <a:lstStyle>
        <a:defPPr>
          <a:defRPr sz="1400" dirty="0" smtClean="0">
            <a:solidFill>
              <a:srgbClr val="CC6600"/>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Rebrand 2016</Template>
  <TotalTime>8038</TotalTime>
  <Words>4656</Words>
  <Application>Microsoft Macintosh PowerPoint</Application>
  <PresentationFormat>On-screen Show (4:3)</PresentationFormat>
  <Paragraphs>574</Paragraphs>
  <Slides>76</Slides>
  <Notes>45</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76</vt:i4>
      </vt:variant>
    </vt:vector>
  </HeadingPairs>
  <TitlesOfParts>
    <vt:vector size="87" baseType="lpstr">
      <vt:lpstr>Arial</vt:lpstr>
      <vt:lpstr>Calibri</vt:lpstr>
      <vt:lpstr>Constantia</vt:lpstr>
      <vt:lpstr>Franklin Gothic Book</vt:lpstr>
      <vt:lpstr>Franklin Gothic Medium</vt:lpstr>
      <vt:lpstr>Symbol</vt:lpstr>
      <vt:lpstr>Times New Roman</vt:lpstr>
      <vt:lpstr>Tunga</vt:lpstr>
      <vt:lpstr>Wingdings</vt:lpstr>
      <vt:lpstr>Rebrand 2016</vt:lpstr>
      <vt:lpstr>1_Rebrand 2016</vt:lpstr>
      <vt:lpstr>Most Significant Change (MSC) </vt:lpstr>
      <vt:lpstr>Objectives</vt:lpstr>
      <vt:lpstr>What’s our agenda?</vt:lpstr>
      <vt:lpstr> </vt:lpstr>
      <vt:lpstr>Introduction to MSC</vt:lpstr>
      <vt:lpstr>MSC Background</vt:lpstr>
      <vt:lpstr>The MSC Process</vt:lpstr>
      <vt:lpstr>The bare bones of MSC</vt:lpstr>
      <vt:lpstr>The MSC question</vt:lpstr>
      <vt:lpstr>In MSC, stories provide:</vt:lpstr>
      <vt:lpstr>PowerPoint Presentation</vt:lpstr>
      <vt:lpstr> MSC: A “quick and dirty” comparison with other approaches</vt:lpstr>
      <vt:lpstr>When MSC works best</vt:lpstr>
      <vt:lpstr>Organisational enablers for MSC</vt:lpstr>
      <vt:lpstr>When MSC may not be the best fit</vt:lpstr>
      <vt:lpstr>A CASE STUDY:  OSI TANATA</vt:lpstr>
      <vt:lpstr>Osi Tanata: An MSC case study</vt:lpstr>
      <vt:lpstr>PowerPoint Presentation</vt:lpstr>
      <vt:lpstr>Exercise Osi Tanata: instructions</vt:lpstr>
      <vt:lpstr>Exercise Osi Tanata: instructions</vt:lpstr>
      <vt:lpstr>PowerPoint Presentation</vt:lpstr>
      <vt:lpstr>Reflections on case study</vt:lpstr>
      <vt:lpstr>Present back- Osi Tanata selected stories</vt:lpstr>
      <vt:lpstr>The MSC Process</vt:lpstr>
      <vt:lpstr>The MSC Process  1.DEFINING THE PURPOSE</vt:lpstr>
      <vt:lpstr>MSC for monitoring or evaluation?</vt:lpstr>
      <vt:lpstr>MSC within the program cycle</vt:lpstr>
      <vt:lpstr>Benefits of a MSC as a monitoring tool</vt:lpstr>
      <vt:lpstr>“Longer loop” learning:  MSC for evaluation</vt:lpstr>
      <vt:lpstr>Other possible purposes for using MSC</vt:lpstr>
      <vt:lpstr>Logan Together (LT) example:  Outcomes harvesting + MSC</vt:lpstr>
      <vt:lpstr>PowerPoint Presentation</vt:lpstr>
      <vt:lpstr>Let’s take a break!</vt:lpstr>
      <vt:lpstr>The MSC Process</vt:lpstr>
      <vt:lpstr>The Core MSC Processes 1. STORY COLLECTION</vt:lpstr>
      <vt:lpstr>The MSC question</vt:lpstr>
      <vt:lpstr>Components of the question</vt:lpstr>
      <vt:lpstr>“Capturing” the story</vt:lpstr>
      <vt:lpstr>Probing without leading</vt:lpstr>
      <vt:lpstr>How to collect stories?</vt:lpstr>
      <vt:lpstr>Who to collect stories from?</vt:lpstr>
      <vt:lpstr>Documenting the story</vt:lpstr>
      <vt:lpstr>What is a story?</vt:lpstr>
      <vt:lpstr> Key information to be documented </vt:lpstr>
      <vt:lpstr>Ethics of story collection</vt:lpstr>
      <vt:lpstr>Practical ethics for MSC</vt:lpstr>
      <vt:lpstr>Editing considerations</vt:lpstr>
      <vt:lpstr>Verification</vt:lpstr>
      <vt:lpstr>Exercise</vt:lpstr>
      <vt:lpstr>The MSC process</vt:lpstr>
      <vt:lpstr>The Core MSC Processes 2. STORY SELECTION</vt:lpstr>
      <vt:lpstr>Selection is a key tool of MSC</vt:lpstr>
      <vt:lpstr>Some common selection processes</vt:lpstr>
      <vt:lpstr>PowerPoint Presentation</vt:lpstr>
      <vt:lpstr>PowerPoint Presentation</vt:lpstr>
      <vt:lpstr>PowerPoint Presentation</vt:lpstr>
      <vt:lpstr>Helpful selection options</vt:lpstr>
      <vt:lpstr>Domains and selection</vt:lpstr>
      <vt:lpstr>Examples of domains</vt:lpstr>
      <vt:lpstr>The MSC process</vt:lpstr>
      <vt:lpstr>The Core MSC Processes 3. FEEDBACK</vt:lpstr>
      <vt:lpstr>Feedback</vt:lpstr>
      <vt:lpstr>The MSC process</vt:lpstr>
      <vt:lpstr>Additional analysis &amp; use of stories </vt:lpstr>
      <vt:lpstr>Managing your stories</vt:lpstr>
      <vt:lpstr>Meta-analysis</vt:lpstr>
      <vt:lpstr>Secondary analysis</vt:lpstr>
      <vt:lpstr>Examples of secondary analysis</vt:lpstr>
      <vt:lpstr>Secondary analysis; thematic. Let’s look at all of our story outcomes and ask…</vt:lpstr>
      <vt:lpstr>Reporting and communication</vt:lpstr>
      <vt:lpstr>PowerPoint Presentation</vt:lpstr>
      <vt:lpstr>Tips for training others </vt:lpstr>
      <vt:lpstr>Teaching MSC to others</vt:lpstr>
      <vt:lpstr>     Where to from now for you?     </vt:lpstr>
      <vt:lpstr>Additional resources</vt:lpstr>
      <vt:lpstr>Thanks!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Kaylie Burrows</dc:creator>
  <cp:lastModifiedBy>Michelle Miller</cp:lastModifiedBy>
  <cp:revision>371</cp:revision>
  <cp:lastPrinted>2018-03-06T21:44:19Z</cp:lastPrinted>
  <dcterms:created xsi:type="dcterms:W3CDTF">2016-06-09T05:16:07Z</dcterms:created>
  <dcterms:modified xsi:type="dcterms:W3CDTF">2018-12-05T11:50:24Z</dcterms:modified>
</cp:coreProperties>
</file>